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5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  <p:sldMasterId id="2147483799" r:id="rId3"/>
    <p:sldMasterId id="2147483774" r:id="rId4"/>
    <p:sldMasterId id="2147483740" r:id="rId5"/>
    <p:sldMasterId id="2147483692" r:id="rId6"/>
  </p:sldMasterIdLst>
  <p:notesMasterIdLst>
    <p:notesMasterId r:id="rId40"/>
  </p:notesMasterIdLst>
  <p:sldIdLst>
    <p:sldId id="1516" r:id="rId7"/>
    <p:sldId id="467" r:id="rId8"/>
    <p:sldId id="1502" r:id="rId9"/>
    <p:sldId id="706" r:id="rId10"/>
    <p:sldId id="1503" r:id="rId11"/>
    <p:sldId id="1506" r:id="rId12"/>
    <p:sldId id="1507" r:id="rId13"/>
    <p:sldId id="1508" r:id="rId14"/>
    <p:sldId id="1510" r:id="rId15"/>
    <p:sldId id="1512" r:id="rId16"/>
    <p:sldId id="1511" r:id="rId17"/>
    <p:sldId id="1513" r:id="rId18"/>
    <p:sldId id="1514" r:id="rId19"/>
    <p:sldId id="1532" r:id="rId20"/>
    <p:sldId id="1533" r:id="rId21"/>
    <p:sldId id="1515" r:id="rId22"/>
    <p:sldId id="1534" r:id="rId23"/>
    <p:sldId id="1536" r:id="rId24"/>
    <p:sldId id="1517" r:id="rId25"/>
    <p:sldId id="1518" r:id="rId26"/>
    <p:sldId id="1531" r:id="rId27"/>
    <p:sldId id="1520" r:id="rId28"/>
    <p:sldId id="1519" r:id="rId29"/>
    <p:sldId id="1530" r:id="rId30"/>
    <p:sldId id="1521" r:id="rId31"/>
    <p:sldId id="1522" r:id="rId32"/>
    <p:sldId id="1525" r:id="rId33"/>
    <p:sldId id="1535" r:id="rId34"/>
    <p:sldId id="1528" r:id="rId35"/>
    <p:sldId id="1526" r:id="rId36"/>
    <p:sldId id="1527" r:id="rId37"/>
    <p:sldId id="1529" r:id="rId38"/>
    <p:sldId id="1252" r:id="rId39"/>
  </p:sldIdLst>
  <p:sldSz cx="12192000" cy="6858000"/>
  <p:notesSz cx="6858000" cy="9144000"/>
  <p:defaultTextStyle>
    <a:defPPr>
      <a:defRPr lang="en-US"/>
    </a:defPPr>
    <a:lvl1pPr marL="0" algn="l" defTabSz="9134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724" algn="l" defTabSz="9134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441" algn="l" defTabSz="9134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158" algn="l" defTabSz="9134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882" algn="l" defTabSz="9134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599" algn="l" defTabSz="9134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320" algn="l" defTabSz="9134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040" algn="l" defTabSz="9134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762" algn="l" defTabSz="9134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4353FF"/>
    <a:srgbClr val="431FAA"/>
    <a:srgbClr val="430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B127EB-FBB6-43B9-AF01-FD1C2645C73A}" v="1" dt="2018-11-13T10:20:56.336"/>
    <p1510:client id="{C6CA5B1B-5A2C-4A12-B488-47C803C7A72C}" v="10" dt="2018-11-13T15:00:26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1"/>
    <p:restoredTop sz="93173"/>
  </p:normalViewPr>
  <p:slideViewPr>
    <p:cSldViewPr snapToGrid="0" snapToObjects="1">
      <p:cViewPr>
        <p:scale>
          <a:sx n="63" d="100"/>
          <a:sy n="63" d="100"/>
        </p:scale>
        <p:origin x="-2802" y="-1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iedger Müffke" userId="2a442c73a4e6dfaa" providerId="Windows Live" clId="Web-{592498A4-F3DC-422E-9810-E4AC184129B3}"/>
    <pc:docChg chg="addSld delSld modSld sldOrd">
      <pc:chgData name="Friedger Müffke" userId="2a442c73a4e6dfaa" providerId="Windows Live" clId="Web-{592498A4-F3DC-422E-9810-E4AC184129B3}" dt="2018-11-12T23:07:26.193" v="20"/>
      <pc:docMkLst>
        <pc:docMk/>
      </pc:docMkLst>
      <pc:sldChg chg="modSp">
        <pc:chgData name="Friedger Müffke" userId="2a442c73a4e6dfaa" providerId="Windows Live" clId="Web-{592498A4-F3DC-422E-9810-E4AC184129B3}" dt="2018-11-12T23:06:52.427" v="14" actId="20577"/>
        <pc:sldMkLst>
          <pc:docMk/>
          <pc:sldMk cId="3387743454" sldId="1503"/>
        </pc:sldMkLst>
        <pc:spChg chg="mod">
          <ac:chgData name="Friedger Müffke" userId="2a442c73a4e6dfaa" providerId="Windows Live" clId="Web-{592498A4-F3DC-422E-9810-E4AC184129B3}" dt="2018-11-12T23:06:52.427" v="14" actId="20577"/>
          <ac:spMkLst>
            <pc:docMk/>
            <pc:sldMk cId="3387743454" sldId="1503"/>
            <ac:spMk id="4" creationId="{F57B998C-A12F-1B4C-8442-E3220DE8A329}"/>
          </ac:spMkLst>
        </pc:spChg>
      </pc:sldChg>
      <pc:sldChg chg="new del ord">
        <pc:chgData name="Friedger Müffke" userId="2a442c73a4e6dfaa" providerId="Windows Live" clId="Web-{592498A4-F3DC-422E-9810-E4AC184129B3}" dt="2018-11-12T23:07:26.193" v="20"/>
        <pc:sldMkLst>
          <pc:docMk/>
          <pc:sldMk cId="3120786103" sldId="1530"/>
        </pc:sldMkLst>
      </pc:sldChg>
    </pc:docChg>
  </pc:docChgLst>
  <pc:docChgLst>
    <pc:chgData name="Friedger Müffke" userId="2a442c73a4e6dfaa" providerId="Windows Live" clId="Web-{0FE78122-F216-4F4C-AD82-136A120CDD5A}"/>
    <pc:docChg chg="modSld">
      <pc:chgData name="Friedger Müffke" userId="2a442c73a4e6dfaa" providerId="Windows Live" clId="Web-{0FE78122-F216-4F4C-AD82-136A120CDD5A}" dt="2018-11-14T10:38:53.431" v="11"/>
      <pc:docMkLst>
        <pc:docMk/>
      </pc:docMkLst>
      <pc:sldChg chg="modTransition">
        <pc:chgData name="Friedger Müffke" userId="2a442c73a4e6dfaa" providerId="Windows Live" clId="Web-{0FE78122-F216-4F4C-AD82-136A120CDD5A}" dt="2018-11-14T10:38:50.368" v="10"/>
        <pc:sldMkLst>
          <pc:docMk/>
          <pc:sldMk cId="649967866" sldId="1526"/>
        </pc:sldMkLst>
      </pc:sldChg>
      <pc:sldChg chg="modTransition delAnim">
        <pc:chgData name="Friedger Müffke" userId="2a442c73a4e6dfaa" providerId="Windows Live" clId="Web-{0FE78122-F216-4F4C-AD82-136A120CDD5A}" dt="2018-11-14T10:38:45.931" v="9"/>
        <pc:sldMkLst>
          <pc:docMk/>
          <pc:sldMk cId="2730715669" sldId="1527"/>
        </pc:sldMkLst>
      </pc:sldChg>
      <pc:sldChg chg="modTransition">
        <pc:chgData name="Friedger Müffke" userId="2a442c73a4e6dfaa" providerId="Windows Live" clId="Web-{0FE78122-F216-4F4C-AD82-136A120CDD5A}" dt="2018-11-14T10:38:53.431" v="11"/>
        <pc:sldMkLst>
          <pc:docMk/>
          <pc:sldMk cId="130230046" sldId="1529"/>
        </pc:sldMkLst>
      </pc:sldChg>
    </pc:docChg>
  </pc:docChgLst>
  <pc:docChgLst>
    <pc:chgData name="Friedger Müffke" userId="2a442c73a4e6dfaa" providerId="Windows Live" clId="Web-{C6CA5B1B-5A2C-4A12-B488-47C803C7A72C}"/>
    <pc:docChg chg="addSld modSld">
      <pc:chgData name="Friedger Müffke" userId="2a442c73a4e6dfaa" providerId="Windows Live" clId="Web-{C6CA5B1B-5A2C-4A12-B488-47C803C7A72C}" dt="2018-11-13T15:05:35.123" v="94"/>
      <pc:docMkLst>
        <pc:docMk/>
      </pc:docMkLst>
      <pc:sldChg chg="modSp">
        <pc:chgData name="Friedger Müffke" userId="2a442c73a4e6dfaa" providerId="Windows Live" clId="Web-{C6CA5B1B-5A2C-4A12-B488-47C803C7A72C}" dt="2018-11-13T15:05:35.123" v="94"/>
        <pc:sldMkLst>
          <pc:docMk/>
          <pc:sldMk cId="2538838627" sldId="1252"/>
        </pc:sldMkLst>
        <pc:spChg chg="mod">
          <ac:chgData name="Friedger Müffke" userId="2a442c73a4e6dfaa" providerId="Windows Live" clId="Web-{C6CA5B1B-5A2C-4A12-B488-47C803C7A72C}" dt="2018-11-13T15:05:35.092" v="92"/>
          <ac:spMkLst>
            <pc:docMk/>
            <pc:sldMk cId="2538838627" sldId="1252"/>
            <ac:spMk id="55" creationId="{00000000-0000-0000-0000-000000000000}"/>
          </ac:spMkLst>
        </pc:spChg>
        <pc:cxnChg chg="mod">
          <ac:chgData name="Friedger Müffke" userId="2a442c73a4e6dfaa" providerId="Windows Live" clId="Web-{C6CA5B1B-5A2C-4A12-B488-47C803C7A72C}" dt="2018-11-13T15:05:35.108" v="93"/>
          <ac:cxnSpMkLst>
            <pc:docMk/>
            <pc:sldMk cId="2538838627" sldId="1252"/>
            <ac:cxnSpMk id="57" creationId="{00000000-0000-0000-0000-000000000000}"/>
          </ac:cxnSpMkLst>
        </pc:cxnChg>
        <pc:cxnChg chg="mod">
          <ac:chgData name="Friedger Müffke" userId="2a442c73a4e6dfaa" providerId="Windows Live" clId="Web-{C6CA5B1B-5A2C-4A12-B488-47C803C7A72C}" dt="2018-11-13T15:05:35.123" v="94"/>
          <ac:cxnSpMkLst>
            <pc:docMk/>
            <pc:sldMk cId="2538838627" sldId="1252"/>
            <ac:cxnSpMk id="59" creationId="{00000000-0000-0000-0000-000000000000}"/>
          </ac:cxnSpMkLst>
        </pc:cxnChg>
      </pc:sldChg>
      <pc:sldChg chg="addSp delSp modSp mod setBg">
        <pc:chgData name="Friedger Müffke" userId="2a442c73a4e6dfaa" providerId="Windows Live" clId="Web-{C6CA5B1B-5A2C-4A12-B488-47C803C7A72C}" dt="2018-11-13T15:00:29.826" v="74"/>
        <pc:sldMkLst>
          <pc:docMk/>
          <pc:sldMk cId="3475446202" sldId="1517"/>
        </pc:sldMkLst>
        <pc:spChg chg="mod">
          <ac:chgData name="Friedger Müffke" userId="2a442c73a4e6dfaa" providerId="Windows Live" clId="Web-{C6CA5B1B-5A2C-4A12-B488-47C803C7A72C}" dt="2018-11-13T15:00:29.826" v="74"/>
          <ac:spMkLst>
            <pc:docMk/>
            <pc:sldMk cId="3475446202" sldId="1517"/>
            <ac:spMk id="4" creationId="{F57B998C-A12F-1B4C-8442-E3220DE8A329}"/>
          </ac:spMkLst>
        </pc:spChg>
        <pc:spChg chg="add del">
          <ac:chgData name="Friedger Müffke" userId="2a442c73a4e6dfaa" providerId="Windows Live" clId="Web-{C6CA5B1B-5A2C-4A12-B488-47C803C7A72C}" dt="2018-11-13T15:00:29.826" v="74"/>
          <ac:spMkLst>
            <pc:docMk/>
            <pc:sldMk cId="3475446202" sldId="1517"/>
            <ac:spMk id="9" creationId="{3B854194-185D-494D-905C-7C7CB2E30F6E}"/>
          </ac:spMkLst>
        </pc:spChg>
        <pc:spChg chg="add del">
          <ac:chgData name="Friedger Müffke" userId="2a442c73a4e6dfaa" providerId="Windows Live" clId="Web-{C6CA5B1B-5A2C-4A12-B488-47C803C7A72C}" dt="2018-11-13T15:00:29.826" v="74"/>
          <ac:spMkLst>
            <pc:docMk/>
            <pc:sldMk cId="3475446202" sldId="1517"/>
            <ac:spMk id="11" creationId="{B4F5FA0D-0104-4987-8241-EFF7C85B88DE}"/>
          </ac:spMkLst>
        </pc:spChg>
        <pc:picChg chg="add del">
          <ac:chgData name="Friedger Müffke" userId="2a442c73a4e6dfaa" providerId="Windows Live" clId="Web-{C6CA5B1B-5A2C-4A12-B488-47C803C7A72C}" dt="2018-11-13T15:00:29.826" v="74"/>
          <ac:picMkLst>
            <pc:docMk/>
            <pc:sldMk cId="3475446202" sldId="1517"/>
            <ac:picMk id="13" creationId="{2897127E-6CEF-446C-BE87-93B7C46E49D1}"/>
          </ac:picMkLst>
        </pc:picChg>
      </pc:sldChg>
      <pc:sldChg chg="modSp">
        <pc:chgData name="Friedger Müffke" userId="2a442c73a4e6dfaa" providerId="Windows Live" clId="Web-{C6CA5B1B-5A2C-4A12-B488-47C803C7A72C}" dt="2018-11-13T15:04:07.561" v="91" actId="14100"/>
        <pc:sldMkLst>
          <pc:docMk/>
          <pc:sldMk cId="597420651" sldId="1535"/>
        </pc:sldMkLst>
        <pc:cxnChg chg="mod">
          <ac:chgData name="Friedger Müffke" userId="2a442c73a4e6dfaa" providerId="Windows Live" clId="Web-{C6CA5B1B-5A2C-4A12-B488-47C803C7A72C}" dt="2018-11-13T15:02:50.967" v="85"/>
          <ac:cxnSpMkLst>
            <pc:docMk/>
            <pc:sldMk cId="597420651" sldId="1535"/>
            <ac:cxnSpMk id="2" creationId="{939FC49C-75C0-41DF-B6E8-5621AF94E005}"/>
          </ac:cxnSpMkLst>
        </pc:cxnChg>
        <pc:cxnChg chg="mod">
          <ac:chgData name="Friedger Müffke" userId="2a442c73a4e6dfaa" providerId="Windows Live" clId="Web-{C6CA5B1B-5A2C-4A12-B488-47C803C7A72C}" dt="2018-11-13T15:04:07.561" v="91" actId="14100"/>
          <ac:cxnSpMkLst>
            <pc:docMk/>
            <pc:sldMk cId="597420651" sldId="1535"/>
            <ac:cxnSpMk id="44" creationId="{00000000-0000-0000-0000-000000000000}"/>
          </ac:cxnSpMkLst>
        </pc:cxnChg>
        <pc:cxnChg chg="mod">
          <ac:chgData name="Friedger Müffke" userId="2a442c73a4e6dfaa" providerId="Windows Live" clId="Web-{C6CA5B1B-5A2C-4A12-B488-47C803C7A72C}" dt="2018-11-13T15:03:55.233" v="90" actId="14100"/>
          <ac:cxnSpMkLst>
            <pc:docMk/>
            <pc:sldMk cId="597420651" sldId="1535"/>
            <ac:cxnSpMk id="52" creationId="{00000000-0000-0000-0000-000000000000}"/>
          </ac:cxnSpMkLst>
        </pc:cxnChg>
      </pc:sldChg>
      <pc:sldChg chg="addSp delSp modSp add replId">
        <pc:chgData name="Friedger Müffke" userId="2a442c73a4e6dfaa" providerId="Windows Live" clId="Web-{C6CA5B1B-5A2C-4A12-B488-47C803C7A72C}" dt="2018-11-13T15:01:14.857" v="81" actId="20577"/>
        <pc:sldMkLst>
          <pc:docMk/>
          <pc:sldMk cId="1096315168" sldId="1536"/>
        </pc:sldMkLst>
        <pc:spChg chg="mod">
          <ac:chgData name="Friedger Müffke" userId="2a442c73a4e6dfaa" providerId="Windows Live" clId="Web-{C6CA5B1B-5A2C-4A12-B488-47C803C7A72C}" dt="2018-11-13T15:01:14.857" v="81" actId="20577"/>
          <ac:spMkLst>
            <pc:docMk/>
            <pc:sldMk cId="1096315168" sldId="1536"/>
            <ac:spMk id="4" creationId="{F57B998C-A12F-1B4C-8442-E3220DE8A329}"/>
          </ac:spMkLst>
        </pc:spChg>
        <pc:picChg chg="add mod">
          <ac:chgData name="Friedger Müffke" userId="2a442c73a4e6dfaa" providerId="Windows Live" clId="Web-{C6CA5B1B-5A2C-4A12-B488-47C803C7A72C}" dt="2018-11-13T14:56:26.530" v="30" actId="1076"/>
          <ac:picMkLst>
            <pc:docMk/>
            <pc:sldMk cId="1096315168" sldId="1536"/>
            <ac:picMk id="2" creationId="{93624FE7-4ADF-4A1C-B04B-6204298B1CC1}"/>
          </ac:picMkLst>
        </pc:picChg>
        <pc:picChg chg="del">
          <ac:chgData name="Friedger Müffke" userId="2a442c73a4e6dfaa" providerId="Windows Live" clId="Web-{C6CA5B1B-5A2C-4A12-B488-47C803C7A72C}" dt="2018-11-13T14:55:55.140" v="26"/>
          <ac:picMkLst>
            <pc:docMk/>
            <pc:sldMk cId="1096315168" sldId="1536"/>
            <ac:picMk id="3" creationId="{9839CE2C-B5F6-4108-B57E-A31552092C0B}"/>
          </ac:picMkLst>
        </pc:picChg>
        <pc:picChg chg="del">
          <ac:chgData name="Friedger Müffke" userId="2a442c73a4e6dfaa" providerId="Windows Live" clId="Web-{C6CA5B1B-5A2C-4A12-B488-47C803C7A72C}" dt="2018-11-13T14:55:56.686" v="27"/>
          <ac:picMkLst>
            <pc:docMk/>
            <pc:sldMk cId="1096315168" sldId="1536"/>
            <ac:picMk id="6" creationId="{F7EFD8D3-10FC-4934-8B42-8810D84A96E3}"/>
          </ac:picMkLst>
        </pc:picChg>
        <pc:picChg chg="del mod">
          <ac:chgData name="Friedger Müffke" userId="2a442c73a4e6dfaa" providerId="Windows Live" clId="Web-{C6CA5B1B-5A2C-4A12-B488-47C803C7A72C}" dt="2018-11-13T14:55:52.765" v="25"/>
          <ac:picMkLst>
            <pc:docMk/>
            <pc:sldMk cId="1096315168" sldId="1536"/>
            <ac:picMk id="8" creationId="{FE2352F0-7A29-4F4F-B270-D541D60EA309}"/>
          </ac:picMkLst>
        </pc:picChg>
      </pc:sldChg>
    </pc:docChg>
  </pc:docChgLst>
  <pc:docChgLst>
    <pc:chgData name="Friedger Müffke" userId="2a442c73a4e6dfaa" providerId="Windows Live" clId="Web-{34B127EB-FBB6-43B9-AF01-FD1C2645C73A}"/>
    <pc:docChg chg="addSld delSld modSld sldOrd addMainMaster modMainMaster">
      <pc:chgData name="Friedger Müffke" userId="2a442c73a4e6dfaa" providerId="Windows Live" clId="Web-{34B127EB-FBB6-43B9-AF01-FD1C2645C73A}" dt="2018-11-13T10:34:38.134" v="550" actId="20577"/>
      <pc:docMkLst>
        <pc:docMk/>
      </pc:docMkLst>
      <pc:sldChg chg="addSp delSp modSp ord">
        <pc:chgData name="Friedger Müffke" userId="2a442c73a4e6dfaa" providerId="Windows Live" clId="Web-{34B127EB-FBB6-43B9-AF01-FD1C2645C73A}" dt="2018-11-13T09:44:27.784" v="83" actId="20577"/>
        <pc:sldMkLst>
          <pc:docMk/>
          <pc:sldMk cId="2343601165" sldId="1515"/>
        </pc:sldMkLst>
        <pc:spChg chg="mod">
          <ac:chgData name="Friedger Müffke" userId="2a442c73a4e6dfaa" providerId="Windows Live" clId="Web-{34B127EB-FBB6-43B9-AF01-FD1C2645C73A}" dt="2018-11-13T09:44:27.784" v="83" actId="20577"/>
          <ac:spMkLst>
            <pc:docMk/>
            <pc:sldMk cId="2343601165" sldId="1515"/>
            <ac:spMk id="4" creationId="{F57B998C-A12F-1B4C-8442-E3220DE8A329}"/>
          </ac:spMkLst>
        </pc:spChg>
        <pc:spChg chg="del mod">
          <ac:chgData name="Friedger Müffke" userId="2a442c73a4e6dfaa" providerId="Windows Live" clId="Web-{34B127EB-FBB6-43B9-AF01-FD1C2645C73A}" dt="2018-11-13T09:41:40.605" v="20"/>
          <ac:spMkLst>
            <pc:docMk/>
            <pc:sldMk cId="2343601165" sldId="1515"/>
            <ac:spMk id="7" creationId="{ECE89A91-FAD3-7444-AC41-65C26783512C}"/>
          </ac:spMkLst>
        </pc:spChg>
        <pc:spChg chg="del mod">
          <ac:chgData name="Friedger Müffke" userId="2a442c73a4e6dfaa" providerId="Windows Live" clId="Web-{34B127EB-FBB6-43B9-AF01-FD1C2645C73A}" dt="2018-11-13T09:41:33.214" v="18"/>
          <ac:spMkLst>
            <pc:docMk/>
            <pc:sldMk cId="2343601165" sldId="1515"/>
            <ac:spMk id="8" creationId="{D08A2F49-F067-A647-AE5D-333F9C1957BF}"/>
          </ac:spMkLst>
        </pc:spChg>
        <pc:picChg chg="add mod">
          <ac:chgData name="Friedger Müffke" userId="2a442c73a4e6dfaa" providerId="Windows Live" clId="Web-{34B127EB-FBB6-43B9-AF01-FD1C2645C73A}" dt="2018-11-13T09:41:51.153" v="22" actId="14100"/>
          <ac:picMkLst>
            <pc:docMk/>
            <pc:sldMk cId="2343601165" sldId="1515"/>
            <ac:picMk id="2" creationId="{A786AC9A-3610-47D6-B206-072A850409D1}"/>
          </ac:picMkLst>
        </pc:picChg>
        <pc:picChg chg="del">
          <ac:chgData name="Friedger Müffke" userId="2a442c73a4e6dfaa" providerId="Windows Live" clId="Web-{34B127EB-FBB6-43B9-AF01-FD1C2645C73A}" dt="2018-11-13T09:41:11.214" v="16"/>
          <ac:picMkLst>
            <pc:docMk/>
            <pc:sldMk cId="2343601165" sldId="1515"/>
            <ac:picMk id="9" creationId="{0B550083-679A-2D4F-8DC0-933C01A725BA}"/>
          </ac:picMkLst>
        </pc:picChg>
      </pc:sldChg>
      <pc:sldChg chg="modSp">
        <pc:chgData name="Friedger Müffke" userId="2a442c73a4e6dfaa" providerId="Windows Live" clId="Web-{34B127EB-FBB6-43B9-AF01-FD1C2645C73A}" dt="2018-11-13T09:51:45.566" v="132" actId="20577"/>
        <pc:sldMkLst>
          <pc:docMk/>
          <pc:sldMk cId="3475446202" sldId="1517"/>
        </pc:sldMkLst>
        <pc:spChg chg="mod">
          <ac:chgData name="Friedger Müffke" userId="2a442c73a4e6dfaa" providerId="Windows Live" clId="Web-{34B127EB-FBB6-43B9-AF01-FD1C2645C73A}" dt="2018-11-13T09:51:45.566" v="132" actId="20577"/>
          <ac:spMkLst>
            <pc:docMk/>
            <pc:sldMk cId="3475446202" sldId="1517"/>
            <ac:spMk id="4" creationId="{F57B998C-A12F-1B4C-8442-E3220DE8A329}"/>
          </ac:spMkLst>
        </pc:spChg>
      </pc:sldChg>
      <pc:sldChg chg="modSp">
        <pc:chgData name="Friedger Müffke" userId="2a442c73a4e6dfaa" providerId="Windows Live" clId="Web-{34B127EB-FBB6-43B9-AF01-FD1C2645C73A}" dt="2018-11-13T09:53:13.413" v="137" actId="20577"/>
        <pc:sldMkLst>
          <pc:docMk/>
          <pc:sldMk cId="2708259344" sldId="1520"/>
        </pc:sldMkLst>
        <pc:spChg chg="mod">
          <ac:chgData name="Friedger Müffke" userId="2a442c73a4e6dfaa" providerId="Windows Live" clId="Web-{34B127EB-FBB6-43B9-AF01-FD1C2645C73A}" dt="2018-11-13T09:53:13.413" v="137" actId="20577"/>
          <ac:spMkLst>
            <pc:docMk/>
            <pc:sldMk cId="2708259344" sldId="1520"/>
            <ac:spMk id="4" creationId="{F57B998C-A12F-1B4C-8442-E3220DE8A329}"/>
          </ac:spMkLst>
        </pc:spChg>
      </pc:sldChg>
      <pc:sldChg chg="delSp modSp">
        <pc:chgData name="Friedger Müffke" userId="2a442c73a4e6dfaa" providerId="Windows Live" clId="Web-{34B127EB-FBB6-43B9-AF01-FD1C2645C73A}" dt="2018-11-13T09:59:31.381" v="183"/>
        <pc:sldMkLst>
          <pc:docMk/>
          <pc:sldMk cId="4273468050" sldId="1525"/>
        </pc:sldMkLst>
        <pc:spChg chg="mod">
          <ac:chgData name="Friedger Müffke" userId="2a442c73a4e6dfaa" providerId="Windows Live" clId="Web-{34B127EB-FBB6-43B9-AF01-FD1C2645C73A}" dt="2018-11-13T09:58:20.144" v="163" actId="20577"/>
          <ac:spMkLst>
            <pc:docMk/>
            <pc:sldMk cId="4273468050" sldId="1525"/>
            <ac:spMk id="15" creationId="{B713179E-327F-4561-9672-A2C307404238}"/>
          </ac:spMkLst>
        </pc:spChg>
        <pc:spChg chg="mod">
          <ac:chgData name="Friedger Müffke" userId="2a442c73a4e6dfaa" providerId="Windows Live" clId="Web-{34B127EB-FBB6-43B9-AF01-FD1C2645C73A}" dt="2018-11-13T09:58:07.518" v="159" actId="14100"/>
          <ac:spMkLst>
            <pc:docMk/>
            <pc:sldMk cId="4273468050" sldId="1525"/>
            <ac:spMk id="26" creationId="{30CEC508-B585-4F23-931D-7054536DD6FD}"/>
          </ac:spMkLst>
        </pc:spChg>
        <pc:spChg chg="mod">
          <ac:chgData name="Friedger Müffke" userId="2a442c73a4e6dfaa" providerId="Windows Live" clId="Web-{34B127EB-FBB6-43B9-AF01-FD1C2645C73A}" dt="2018-11-13T09:58:35.191" v="168" actId="20577"/>
          <ac:spMkLst>
            <pc:docMk/>
            <pc:sldMk cId="4273468050" sldId="1525"/>
            <ac:spMk id="33" creationId="{B57E9A58-3285-451E-93B5-BBC749EEC59B}"/>
          </ac:spMkLst>
        </pc:spChg>
        <pc:spChg chg="mod">
          <ac:chgData name="Friedger Müffke" userId="2a442c73a4e6dfaa" providerId="Windows Live" clId="Web-{34B127EB-FBB6-43B9-AF01-FD1C2645C73A}" dt="2018-11-13T09:58:57.145" v="175" actId="14100"/>
          <ac:spMkLst>
            <pc:docMk/>
            <pc:sldMk cId="4273468050" sldId="1525"/>
            <ac:spMk id="40" creationId="{7DC7FAED-06D3-41D0-94EF-ABCE0DD7AB37}"/>
          </ac:spMkLst>
        </pc:spChg>
        <pc:spChg chg="mod">
          <ac:chgData name="Friedger Müffke" userId="2a442c73a4e6dfaa" providerId="Windows Live" clId="Web-{34B127EB-FBB6-43B9-AF01-FD1C2645C73A}" dt="2018-11-13T09:59:12.099" v="180" actId="20577"/>
          <ac:spMkLst>
            <pc:docMk/>
            <pc:sldMk cId="4273468050" sldId="1525"/>
            <ac:spMk id="57" creationId="{9E8F2E49-1ECB-41EF-BAC9-37A2BF3052F1}"/>
          </ac:spMkLst>
        </pc:spChg>
        <pc:picChg chg="del">
          <ac:chgData name="Friedger Müffke" userId="2a442c73a4e6dfaa" providerId="Windows Live" clId="Web-{34B127EB-FBB6-43B9-AF01-FD1C2645C73A}" dt="2018-11-13T09:59:31.381" v="183"/>
          <ac:picMkLst>
            <pc:docMk/>
            <pc:sldMk cId="4273468050" sldId="1525"/>
            <ac:picMk id="44" creationId="{1A5238D6-3657-5F47-85EE-A3E3483C23A5}"/>
          </ac:picMkLst>
        </pc:picChg>
      </pc:sldChg>
      <pc:sldChg chg="delSp modSp add">
        <pc:chgData name="Friedger Müffke" userId="2a442c73a4e6dfaa" providerId="Windows Live" clId="Web-{34B127EB-FBB6-43B9-AF01-FD1C2645C73A}" dt="2018-11-13T10:00:05.757" v="191" actId="20577"/>
        <pc:sldMkLst>
          <pc:docMk/>
          <pc:sldMk cId="2614872436" sldId="1530"/>
        </pc:sldMkLst>
        <pc:spChg chg="del mod">
          <ac:chgData name="Friedger Müffke" userId="2a442c73a4e6dfaa" providerId="Windows Live" clId="Web-{34B127EB-FBB6-43B9-AF01-FD1C2645C73A}" dt="2018-11-13T09:47:58.448" v="122"/>
          <ac:spMkLst>
            <pc:docMk/>
            <pc:sldMk cId="2614872436" sldId="1530"/>
            <ac:spMk id="2" creationId="{00000000-0000-0000-0000-000000000000}"/>
          </ac:spMkLst>
        </pc:spChg>
        <pc:spChg chg="mod">
          <ac:chgData name="Friedger Müffke" userId="2a442c73a4e6dfaa" providerId="Windows Live" clId="Web-{34B127EB-FBB6-43B9-AF01-FD1C2645C73A}" dt="2018-11-13T10:00:05.757" v="191" actId="20577"/>
          <ac:spMkLst>
            <pc:docMk/>
            <pc:sldMk cId="2614872436" sldId="1530"/>
            <ac:spMk id="24" creationId="{59C03C15-1091-624E-A05E-3EA4543E9FCF}"/>
          </ac:spMkLst>
        </pc:spChg>
      </pc:sldChg>
      <pc:sldChg chg="modSp add del">
        <pc:chgData name="Friedger Müffke" userId="2a442c73a4e6dfaa" providerId="Windows Live" clId="Web-{34B127EB-FBB6-43B9-AF01-FD1C2645C73A}" dt="2018-11-13T09:40:05.945" v="10" actId="14100"/>
        <pc:sldMkLst>
          <pc:docMk/>
          <pc:sldMk cId="2322570274" sldId="1531"/>
        </pc:sldMkLst>
        <pc:cxnChg chg="mod">
          <ac:chgData name="Friedger Müffke" userId="2a442c73a4e6dfaa" providerId="Windows Live" clId="Web-{34B127EB-FBB6-43B9-AF01-FD1C2645C73A}" dt="2018-11-13T09:40:05.945" v="10" actId="14100"/>
          <ac:cxnSpMkLst>
            <pc:docMk/>
            <pc:sldMk cId="2322570274" sldId="1531"/>
            <ac:cxnSpMk id="44" creationId="{F4F52130-3C9B-FB49-A0B2-D51EB4810A64}"/>
          </ac:cxnSpMkLst>
        </pc:cxnChg>
      </pc:sldChg>
      <pc:sldChg chg="add replId">
        <pc:chgData name="Friedger Müffke" userId="2a442c73a4e6dfaa" providerId="Windows Live" clId="Web-{34B127EB-FBB6-43B9-AF01-FD1C2645C73A}" dt="2018-11-13T09:40:25.009" v="11"/>
        <pc:sldMkLst>
          <pc:docMk/>
          <pc:sldMk cId="2756199333" sldId="1532"/>
        </pc:sldMkLst>
      </pc:sldChg>
      <pc:sldChg chg="modSp add replId">
        <pc:chgData name="Friedger Müffke" userId="2a442c73a4e6dfaa" providerId="Windows Live" clId="Web-{34B127EB-FBB6-43B9-AF01-FD1C2645C73A}" dt="2018-11-13T09:44:05.236" v="55" actId="20577"/>
        <pc:sldMkLst>
          <pc:docMk/>
          <pc:sldMk cId="1760321046" sldId="1533"/>
        </pc:sldMkLst>
        <pc:spChg chg="mod">
          <ac:chgData name="Friedger Müffke" userId="2a442c73a4e6dfaa" providerId="Windows Live" clId="Web-{34B127EB-FBB6-43B9-AF01-FD1C2645C73A}" dt="2018-11-13T09:44:05.236" v="55" actId="20577"/>
          <ac:spMkLst>
            <pc:docMk/>
            <pc:sldMk cId="1760321046" sldId="1533"/>
            <ac:spMk id="27" creationId="{735B4DD0-587C-4D42-8352-7595A1862E09}"/>
          </ac:spMkLst>
        </pc:spChg>
      </pc:sldChg>
      <pc:sldChg chg="addSp delSp modSp add replId">
        <pc:chgData name="Friedger Müffke" userId="2a442c73a4e6dfaa" providerId="Windows Live" clId="Web-{34B127EB-FBB6-43B9-AF01-FD1C2645C73A}" dt="2018-11-13T09:47:06.915" v="120" actId="1076"/>
        <pc:sldMkLst>
          <pc:docMk/>
          <pc:sldMk cId="1662390589" sldId="1534"/>
        </pc:sldMkLst>
        <pc:spChg chg="mod">
          <ac:chgData name="Friedger Müffke" userId="2a442c73a4e6dfaa" providerId="Windows Live" clId="Web-{34B127EB-FBB6-43B9-AF01-FD1C2645C73A}" dt="2018-11-13T09:46:26.038" v="109" actId="20577"/>
          <ac:spMkLst>
            <pc:docMk/>
            <pc:sldMk cId="1662390589" sldId="1534"/>
            <ac:spMk id="4" creationId="{F57B998C-A12F-1B4C-8442-E3220DE8A329}"/>
          </ac:spMkLst>
        </pc:spChg>
        <pc:picChg chg="del">
          <ac:chgData name="Friedger Müffke" userId="2a442c73a4e6dfaa" providerId="Windows Live" clId="Web-{34B127EB-FBB6-43B9-AF01-FD1C2645C73A}" dt="2018-11-13T09:44:39.315" v="100"/>
          <ac:picMkLst>
            <pc:docMk/>
            <pc:sldMk cId="1662390589" sldId="1534"/>
            <ac:picMk id="2" creationId="{A786AC9A-3610-47D6-B206-072A850409D1}"/>
          </ac:picMkLst>
        </pc:picChg>
        <pc:picChg chg="add mod">
          <ac:chgData name="Friedger Müffke" userId="2a442c73a4e6dfaa" providerId="Windows Live" clId="Web-{34B127EB-FBB6-43B9-AF01-FD1C2645C73A}" dt="2018-11-13T09:47:06.759" v="118" actId="1076"/>
          <ac:picMkLst>
            <pc:docMk/>
            <pc:sldMk cId="1662390589" sldId="1534"/>
            <ac:picMk id="3" creationId="{9839CE2C-B5F6-4108-B57E-A31552092C0B}"/>
          </ac:picMkLst>
        </pc:picChg>
        <pc:picChg chg="add mod">
          <ac:chgData name="Friedger Müffke" userId="2a442c73a4e6dfaa" providerId="Windows Live" clId="Web-{34B127EB-FBB6-43B9-AF01-FD1C2645C73A}" dt="2018-11-13T09:47:06.821" v="119" actId="1076"/>
          <ac:picMkLst>
            <pc:docMk/>
            <pc:sldMk cId="1662390589" sldId="1534"/>
            <ac:picMk id="6" creationId="{F7EFD8D3-10FC-4934-8B42-8810D84A96E3}"/>
          </ac:picMkLst>
        </pc:picChg>
        <pc:picChg chg="add mod">
          <ac:chgData name="Friedger Müffke" userId="2a442c73a4e6dfaa" providerId="Windows Live" clId="Web-{34B127EB-FBB6-43B9-AF01-FD1C2645C73A}" dt="2018-11-13T09:47:06.915" v="120" actId="1076"/>
          <ac:picMkLst>
            <pc:docMk/>
            <pc:sldMk cId="1662390589" sldId="1534"/>
            <ac:picMk id="8" creationId="{FE2352F0-7A29-4F4F-B270-D541D60EA309}"/>
          </ac:picMkLst>
        </pc:picChg>
      </pc:sldChg>
      <pc:sldChg chg="addSp delSp modSp add replId addAnim delAnim">
        <pc:chgData name="Friedger Müffke" userId="2a442c73a4e6dfaa" providerId="Windows Live" clId="Web-{34B127EB-FBB6-43B9-AF01-FD1C2645C73A}" dt="2018-11-13T10:34:32.837" v="548" actId="20577"/>
        <pc:sldMkLst>
          <pc:docMk/>
          <pc:sldMk cId="597420651" sldId="1535"/>
        </pc:sldMkLst>
        <pc:spChg chg="add mod">
          <ac:chgData name="Friedger Müffke" userId="2a442c73a4e6dfaa" providerId="Windows Live" clId="Web-{34B127EB-FBB6-43B9-AF01-FD1C2645C73A}" dt="2018-11-13T10:34:26.758" v="545" actId="20577"/>
          <ac:spMkLst>
            <pc:docMk/>
            <pc:sldMk cId="597420651" sldId="1535"/>
            <ac:spMk id="3" creationId="{4FB68D5D-AD84-43FF-86EB-D07EB3FAED6A}"/>
          </ac:spMkLst>
        </pc:spChg>
        <pc:spChg chg="add mod">
          <ac:chgData name="Friedger Müffke" userId="2a442c73a4e6dfaa" providerId="Windows Live" clId="Web-{34B127EB-FBB6-43B9-AF01-FD1C2645C73A}" dt="2018-11-13T10:23:51.375" v="468" actId="1076"/>
          <ac:spMkLst>
            <pc:docMk/>
            <pc:sldMk cId="597420651" sldId="1535"/>
            <ac:spMk id="4" creationId="{85F665FD-8422-4F56-9633-ADCDC0A72645}"/>
          </ac:spMkLst>
        </pc:spChg>
        <pc:spChg chg="add mod">
          <ac:chgData name="Friedger Müffke" userId="2a442c73a4e6dfaa" providerId="Windows Live" clId="Web-{34B127EB-FBB6-43B9-AF01-FD1C2645C73A}" dt="2018-11-13T10:27:06.382" v="503" actId="20577"/>
          <ac:spMkLst>
            <pc:docMk/>
            <pc:sldMk cId="597420651" sldId="1535"/>
            <ac:spMk id="5" creationId="{8F901BDE-346A-42AF-BD91-62ED1AAE3CDE}"/>
          </ac:spMkLst>
        </pc:spChg>
        <pc:spChg chg="add mod">
          <ac:chgData name="Friedger Müffke" userId="2a442c73a4e6dfaa" providerId="Windows Live" clId="Web-{34B127EB-FBB6-43B9-AF01-FD1C2645C73A}" dt="2018-11-13T10:24:05.703" v="470" actId="1076"/>
          <ac:spMkLst>
            <pc:docMk/>
            <pc:sldMk cId="597420651" sldId="1535"/>
            <ac:spMk id="6" creationId="{247F3B9E-C400-42B0-A7E6-AB349AC944EF}"/>
          </ac:spMkLst>
        </pc:spChg>
        <pc:spChg chg="add mod">
          <ac:chgData name="Friedger Müffke" userId="2a442c73a4e6dfaa" providerId="Windows Live" clId="Web-{34B127EB-FBB6-43B9-AF01-FD1C2645C73A}" dt="2018-11-13T10:16:55.280" v="384" actId="20577"/>
          <ac:spMkLst>
            <pc:docMk/>
            <pc:sldMk cId="597420651" sldId="1535"/>
            <ac:spMk id="7" creationId="{7D4B1325-391F-4078-9123-2BA79E185AE0}"/>
          </ac:spMkLst>
        </pc:spChg>
        <pc:spChg chg="add mod">
          <ac:chgData name="Friedger Müffke" userId="2a442c73a4e6dfaa" providerId="Windows Live" clId="Web-{34B127EB-FBB6-43B9-AF01-FD1C2645C73A}" dt="2018-11-13T10:21:29.478" v="425" actId="1076"/>
          <ac:spMkLst>
            <pc:docMk/>
            <pc:sldMk cId="597420651" sldId="1535"/>
            <ac:spMk id="8" creationId="{FF4B3D27-B25C-44DB-ADCE-CCAB7F47DCCB}"/>
          </ac:spMkLst>
        </pc:spChg>
        <pc:spChg chg="add mod">
          <ac:chgData name="Friedger Müffke" userId="2a442c73a4e6dfaa" providerId="Windows Live" clId="Web-{34B127EB-FBB6-43B9-AF01-FD1C2645C73A}" dt="2018-11-13T10:19:24.442" v="413" actId="1076"/>
          <ac:spMkLst>
            <pc:docMk/>
            <pc:sldMk cId="597420651" sldId="1535"/>
            <ac:spMk id="9" creationId="{3CB50C61-88B8-44E0-B355-100E032C259D}"/>
          </ac:spMkLst>
        </pc:spChg>
        <pc:spChg chg="add mod">
          <ac:chgData name="Friedger Müffke" userId="2a442c73a4e6dfaa" providerId="Windows Live" clId="Web-{34B127EB-FBB6-43B9-AF01-FD1C2645C73A}" dt="2018-11-13T10:24:37.751" v="475" actId="1076"/>
          <ac:spMkLst>
            <pc:docMk/>
            <pc:sldMk cId="597420651" sldId="1535"/>
            <ac:spMk id="11" creationId="{812A0117-5F08-488B-84F2-A2D6F9A5D463}"/>
          </ac:spMkLst>
        </pc:spChg>
        <pc:spChg chg="add mod">
          <ac:chgData name="Friedger Müffke" userId="2a442c73a4e6dfaa" providerId="Windows Live" clId="Web-{34B127EB-FBB6-43B9-AF01-FD1C2645C73A}" dt="2018-11-13T10:24:31.454" v="474" actId="1076"/>
          <ac:spMkLst>
            <pc:docMk/>
            <pc:sldMk cId="597420651" sldId="1535"/>
            <ac:spMk id="12" creationId="{5309EF1C-D7BF-423B-B4A8-309B18349EA9}"/>
          </ac:spMkLst>
        </pc:spChg>
        <pc:spChg chg="add mod">
          <ac:chgData name="Friedger Müffke" userId="2a442c73a4e6dfaa" providerId="Windows Live" clId="Web-{34B127EB-FBB6-43B9-AF01-FD1C2645C73A}" dt="2018-11-13T10:34:32.837" v="548" actId="20577"/>
          <ac:spMkLst>
            <pc:docMk/>
            <pc:sldMk cId="597420651" sldId="1535"/>
            <ac:spMk id="13" creationId="{2F067EC6-492D-4323-9472-F811CC8CA105}"/>
          </ac:spMkLst>
        </pc:spChg>
        <pc:spChg chg="mod">
          <ac:chgData name="Friedger Müffke" userId="2a442c73a4e6dfaa" providerId="Windows Live" clId="Web-{34B127EB-FBB6-43B9-AF01-FD1C2645C73A}" dt="2018-11-13T10:34:04.445" v="542" actId="1076"/>
          <ac:spMkLst>
            <pc:docMk/>
            <pc:sldMk cId="597420651" sldId="1535"/>
            <ac:spMk id="24" creationId="{59C03C15-1091-624E-A05E-3EA4543E9FCF}"/>
          </ac:spMkLst>
        </pc:spChg>
        <pc:spChg chg="mod">
          <ac:chgData name="Friedger Müffke" userId="2a442c73a4e6dfaa" providerId="Windows Live" clId="Web-{34B127EB-FBB6-43B9-AF01-FD1C2645C73A}" dt="2018-11-13T10:19:24.395" v="411" actId="1076"/>
          <ac:spMkLst>
            <pc:docMk/>
            <pc:sldMk cId="597420651" sldId="1535"/>
            <ac:spMk id="27" creationId="{00000000-0000-0000-0000-000000000000}"/>
          </ac:spMkLst>
        </pc:spChg>
        <pc:spChg chg="mod">
          <ac:chgData name="Friedger Müffke" userId="2a442c73a4e6dfaa" providerId="Windows Live" clId="Web-{34B127EB-FBB6-43B9-AF01-FD1C2645C73A}" dt="2018-11-13T10:24:48.330" v="476" actId="1076"/>
          <ac:spMkLst>
            <pc:docMk/>
            <pc:sldMk cId="597420651" sldId="1535"/>
            <ac:spMk id="36" creationId="{00000000-0000-0000-0000-000000000000}"/>
          </ac:spMkLst>
        </pc:spChg>
        <pc:spChg chg="mod">
          <ac:chgData name="Friedger Müffke" userId="2a442c73a4e6dfaa" providerId="Windows Live" clId="Web-{34B127EB-FBB6-43B9-AF01-FD1C2645C73A}" dt="2018-11-13T10:23:36.733" v="466" actId="1076"/>
          <ac:spMkLst>
            <pc:docMk/>
            <pc:sldMk cId="597420651" sldId="1535"/>
            <ac:spMk id="37" creationId="{00000000-0000-0000-0000-000000000000}"/>
          </ac:spMkLst>
        </pc:spChg>
        <pc:spChg chg="del">
          <ac:chgData name="Friedger Müffke" userId="2a442c73a4e6dfaa" providerId="Windows Live" clId="Web-{34B127EB-FBB6-43B9-AF01-FD1C2645C73A}" dt="2018-11-13T10:12:41.067" v="313"/>
          <ac:spMkLst>
            <pc:docMk/>
            <pc:sldMk cId="597420651" sldId="1535"/>
            <ac:spMk id="38" creationId="{00000000-0000-0000-0000-000000000000}"/>
          </ac:spMkLst>
        </pc:spChg>
        <pc:spChg chg="del mod">
          <ac:chgData name="Friedger Müffke" userId="2a442c73a4e6dfaa" providerId="Windows Live" clId="Web-{34B127EB-FBB6-43B9-AF01-FD1C2645C73A}" dt="2018-11-13T10:10:56.720" v="309"/>
          <ac:spMkLst>
            <pc:docMk/>
            <pc:sldMk cId="597420651" sldId="1535"/>
            <ac:spMk id="39" creationId="{00000000-0000-0000-0000-000000000000}"/>
          </ac:spMkLst>
        </pc:spChg>
        <pc:spChg chg="mod">
          <ac:chgData name="Friedger Müffke" userId="2a442c73a4e6dfaa" providerId="Windows Live" clId="Web-{34B127EB-FBB6-43B9-AF01-FD1C2645C73A}" dt="2018-11-13T10:19:24.411" v="412" actId="1076"/>
          <ac:spMkLst>
            <pc:docMk/>
            <pc:sldMk cId="597420651" sldId="1535"/>
            <ac:spMk id="41" creationId="{00000000-0000-0000-0000-000000000000}"/>
          </ac:spMkLst>
        </pc:spChg>
        <pc:spChg chg="mod">
          <ac:chgData name="Friedger Müffke" userId="2a442c73a4e6dfaa" providerId="Windows Live" clId="Web-{34B127EB-FBB6-43B9-AF01-FD1C2645C73A}" dt="2018-11-13T10:20:20.601" v="416" actId="1076"/>
          <ac:spMkLst>
            <pc:docMk/>
            <pc:sldMk cId="597420651" sldId="1535"/>
            <ac:spMk id="43" creationId="{00000000-0000-0000-0000-000000000000}"/>
          </ac:spMkLst>
        </pc:spChg>
        <pc:spChg chg="mod">
          <ac:chgData name="Friedger Müffke" userId="2a442c73a4e6dfaa" providerId="Windows Live" clId="Web-{34B127EB-FBB6-43B9-AF01-FD1C2645C73A}" dt="2018-11-13T10:21:29.432" v="423" actId="1076"/>
          <ac:spMkLst>
            <pc:docMk/>
            <pc:sldMk cId="597420651" sldId="1535"/>
            <ac:spMk id="46" creationId="{00000000-0000-0000-0000-000000000000}"/>
          </ac:spMkLst>
        </pc:spChg>
        <pc:spChg chg="mod">
          <ac:chgData name="Friedger Müffke" userId="2a442c73a4e6dfaa" providerId="Windows Live" clId="Web-{34B127EB-FBB6-43B9-AF01-FD1C2645C73A}" dt="2018-11-13T10:25:03.408" v="477" actId="1076"/>
          <ac:spMkLst>
            <pc:docMk/>
            <pc:sldMk cId="597420651" sldId="1535"/>
            <ac:spMk id="48" creationId="{00000000-0000-0000-0000-000000000000}"/>
          </ac:spMkLst>
        </pc:spChg>
        <pc:spChg chg="mod">
          <ac:chgData name="Friedger Müffke" userId="2a442c73a4e6dfaa" providerId="Windows Live" clId="Web-{34B127EB-FBB6-43B9-AF01-FD1C2645C73A}" dt="2018-11-13T10:21:29.463" v="424" actId="1076"/>
          <ac:spMkLst>
            <pc:docMk/>
            <pc:sldMk cId="597420651" sldId="1535"/>
            <ac:spMk id="51" creationId="{00000000-0000-0000-0000-000000000000}"/>
          </ac:spMkLst>
        </pc:spChg>
        <pc:spChg chg="mod">
          <ac:chgData name="Friedger Müffke" userId="2a442c73a4e6dfaa" providerId="Windows Live" clId="Web-{34B127EB-FBB6-43B9-AF01-FD1C2645C73A}" dt="2018-11-13T10:07:36.743" v="276" actId="1076"/>
          <ac:spMkLst>
            <pc:docMk/>
            <pc:sldMk cId="597420651" sldId="1535"/>
            <ac:spMk id="53" creationId="{00000000-0000-0000-0000-000000000000}"/>
          </ac:spMkLst>
        </pc:spChg>
        <pc:spChg chg="del mod">
          <ac:chgData name="Friedger Müffke" userId="2a442c73a4e6dfaa" providerId="Windows Live" clId="Web-{34B127EB-FBB6-43B9-AF01-FD1C2645C73A}" dt="2018-11-13T10:18:34.175" v="406"/>
          <ac:spMkLst>
            <pc:docMk/>
            <pc:sldMk cId="597420651" sldId="1535"/>
            <ac:spMk id="54" creationId="{00000000-0000-0000-0000-000000000000}"/>
          </ac:spMkLst>
        </pc:spChg>
        <pc:cxnChg chg="add mod">
          <ac:chgData name="Friedger Müffke" userId="2a442c73a4e6dfaa" providerId="Windows Live" clId="Web-{34B127EB-FBB6-43B9-AF01-FD1C2645C73A}" dt="2018-11-13T10:28:47.964" v="516" actId="1076"/>
          <ac:cxnSpMkLst>
            <pc:docMk/>
            <pc:sldMk cId="597420651" sldId="1535"/>
            <ac:cxnSpMk id="2" creationId="{939FC49C-75C0-41DF-B6E8-5621AF94E005}"/>
          </ac:cxnSpMkLst>
        </pc:cxnChg>
        <pc:cxnChg chg="add mod">
          <ac:chgData name="Friedger Müffke" userId="2a442c73a4e6dfaa" providerId="Windows Live" clId="Web-{34B127EB-FBB6-43B9-AF01-FD1C2645C73A}" dt="2018-11-13T10:31:53.205" v="529" actId="14100"/>
          <ac:cxnSpMkLst>
            <pc:docMk/>
            <pc:sldMk cId="597420651" sldId="1535"/>
            <ac:cxnSpMk id="10" creationId="{6E9C3E59-5A45-44B4-9EBF-ABC1EB2435BF}"/>
          </ac:cxnSpMkLst>
        </pc:cxnChg>
        <pc:cxnChg chg="add mod">
          <ac:chgData name="Friedger Müffke" userId="2a442c73a4e6dfaa" providerId="Windows Live" clId="Web-{34B127EB-FBB6-43B9-AF01-FD1C2645C73A}" dt="2018-11-13T10:30:23.780" v="523" actId="14100"/>
          <ac:cxnSpMkLst>
            <pc:docMk/>
            <pc:sldMk cId="597420651" sldId="1535"/>
            <ac:cxnSpMk id="14" creationId="{B3A5AC1F-D234-41A4-981C-4957ACA14417}"/>
          </ac:cxnSpMkLst>
        </pc:cxnChg>
        <pc:cxnChg chg="add mod">
          <ac:chgData name="Friedger Müffke" userId="2a442c73a4e6dfaa" providerId="Windows Live" clId="Web-{34B127EB-FBB6-43B9-AF01-FD1C2645C73A}" dt="2018-11-13T10:31:52.924" v="525" actId="14100"/>
          <ac:cxnSpMkLst>
            <pc:docMk/>
            <pc:sldMk cId="597420651" sldId="1535"/>
            <ac:cxnSpMk id="15" creationId="{C961702F-9F60-484D-B8D1-675E3F650038}"/>
          </ac:cxnSpMkLst>
        </pc:cxnChg>
        <pc:cxnChg chg="add mod">
          <ac:chgData name="Friedger Müffke" userId="2a442c73a4e6dfaa" providerId="Windows Live" clId="Web-{34B127EB-FBB6-43B9-AF01-FD1C2645C73A}" dt="2018-11-13T10:34:00.070" v="536" actId="14100"/>
          <ac:cxnSpMkLst>
            <pc:docMk/>
            <pc:sldMk cId="597420651" sldId="1535"/>
            <ac:cxnSpMk id="16" creationId="{F5B21F96-BC06-4DB0-8B8B-014474DF4107}"/>
          </ac:cxnSpMkLst>
        </pc:cxnChg>
        <pc:cxnChg chg="mod">
          <ac:chgData name="Friedger Müffke" userId="2a442c73a4e6dfaa" providerId="Windows Live" clId="Web-{34B127EB-FBB6-43B9-AF01-FD1C2645C73A}" dt="2018-11-13T10:32:09.519" v="532" actId="1076"/>
          <ac:cxnSpMkLst>
            <pc:docMk/>
            <pc:sldMk cId="597420651" sldId="1535"/>
            <ac:cxnSpMk id="40" creationId="{00000000-0000-0000-0000-000000000000}"/>
          </ac:cxnSpMkLst>
        </pc:cxnChg>
        <pc:cxnChg chg="mod">
          <ac:chgData name="Friedger Müffke" userId="2a442c73a4e6dfaa" providerId="Windows Live" clId="Web-{34B127EB-FBB6-43B9-AF01-FD1C2645C73A}" dt="2018-11-13T10:29:33.747" v="518" actId="14100"/>
          <ac:cxnSpMkLst>
            <pc:docMk/>
            <pc:sldMk cId="597420651" sldId="1535"/>
            <ac:cxnSpMk id="44" creationId="{00000000-0000-0000-0000-000000000000}"/>
          </ac:cxnSpMkLst>
        </pc:cxnChg>
        <pc:cxnChg chg="mod">
          <ac:chgData name="Friedger Müffke" userId="2a442c73a4e6dfaa" providerId="Windows Live" clId="Web-{34B127EB-FBB6-43B9-AF01-FD1C2645C73A}" dt="2018-11-13T10:31:57.659" v="531" actId="14100"/>
          <ac:cxnSpMkLst>
            <pc:docMk/>
            <pc:sldMk cId="597420651" sldId="1535"/>
            <ac:cxnSpMk id="47" creationId="{00000000-0000-0000-0000-000000000000}"/>
          </ac:cxnSpMkLst>
        </pc:cxnChg>
        <pc:cxnChg chg="mod">
          <ac:chgData name="Friedger Müffke" userId="2a442c73a4e6dfaa" providerId="Windows Live" clId="Web-{34B127EB-FBB6-43B9-AF01-FD1C2645C73A}" dt="2018-11-13T10:27:22.570" v="508" actId="14100"/>
          <ac:cxnSpMkLst>
            <pc:docMk/>
            <pc:sldMk cId="597420651" sldId="1535"/>
            <ac:cxnSpMk id="52" creationId="{00000000-0000-0000-0000-000000000000}"/>
          </ac:cxnSpMkLst>
        </pc:cxnChg>
      </pc:sldChg>
      <pc:sldMasterChg chg="modSldLayout">
        <pc:chgData name="Friedger Müffke" userId="2a442c73a4e6dfaa" providerId="Windows Live" clId="Web-{34B127EB-FBB6-43B9-AF01-FD1C2645C73A}" dt="2018-11-13T09:38:16.707" v="3"/>
        <pc:sldMasterMkLst>
          <pc:docMk/>
          <pc:sldMasterMk cId="3418034423" sldId="2147483662"/>
        </pc:sldMasterMkLst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3418034423" sldId="2147483662"/>
            <pc:sldLayoutMk cId="4165089643" sldId="2147483772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3418034423" sldId="2147483662"/>
            <pc:sldLayoutMk cId="3727333404" sldId="2147483798"/>
          </pc:sldLayoutMkLst>
        </pc:sldLayoutChg>
      </pc:sldMasterChg>
      <pc:sldMasterChg chg="add addSldLayout">
        <pc:chgData name="Friedger Müffke" userId="2a442c73a4e6dfaa" providerId="Windows Live" clId="Web-{34B127EB-FBB6-43B9-AF01-FD1C2645C73A}" dt="2018-11-13T09:38:16.707" v="3"/>
        <pc:sldMasterMkLst>
          <pc:docMk/>
          <pc:sldMasterMk cId="2608143506" sldId="2147483692"/>
        </pc:sldMasterMkLst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1488406574" sldId="2147483693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4070015907" sldId="2147483694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2534045171" sldId="2147483695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1517323395" sldId="2147483696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1014188570" sldId="2147483697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1108252467" sldId="2147483698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2555772844" sldId="2147483699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1754624270" sldId="2147483702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4152180390" sldId="2147483704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2669182094" sldId="2147483705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841126299" sldId="2147483706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4057078431" sldId="2147483710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2856665267" sldId="2147483711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1032589771" sldId="2147483712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3244312480" sldId="2147483713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3670460472" sldId="2147483714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2703300053" sldId="2147483715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1075776147" sldId="2147483716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1457497215" sldId="2147483717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1636483116" sldId="2147483718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868505762" sldId="2147483719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1538378706" sldId="2147483720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2676307494" sldId="2147483721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2230768423" sldId="2147483722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4181894423" sldId="2147483723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2191058707" sldId="2147483724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4034633596" sldId="2147483725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3023773251" sldId="2147483726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167070700" sldId="2147483727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3367373770" sldId="2147483733"/>
          </pc:sldLayoutMkLst>
        </pc:sldLayoutChg>
        <pc:sldLayoutChg chg="add">
          <pc:chgData name="Friedger Müffke" userId="2a442c73a4e6dfaa" providerId="Windows Live" clId="Web-{34B127EB-FBB6-43B9-AF01-FD1C2645C73A}" dt="2018-11-13T09:38:16.707" v="3"/>
          <pc:sldLayoutMkLst>
            <pc:docMk/>
            <pc:sldMasterMk cId="2608143506" sldId="2147483692"/>
            <pc:sldLayoutMk cId="2983610399" sldId="2147483734"/>
          </pc:sldLayoutMkLst>
        </pc:sldLayoutChg>
      </pc:sldMasterChg>
      <pc:sldMasterChg chg="replId modSldLayout">
        <pc:chgData name="Friedger Müffke" userId="2a442c73a4e6dfaa" providerId="Windows Live" clId="Web-{34B127EB-FBB6-43B9-AF01-FD1C2645C73A}" dt="2018-11-13T09:38:16.707" v="3"/>
        <pc:sldMasterMkLst>
          <pc:docMk/>
          <pc:sldMasterMk cId="3960789718" sldId="2147483774"/>
        </pc:sldMasterMkLst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3960789718" sldId="2147483774"/>
            <pc:sldLayoutMk cId="2205246836" sldId="2147483801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3960789718" sldId="2147483774"/>
            <pc:sldLayoutMk cId="4027615461" sldId="2147483802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3960789718" sldId="2147483774"/>
            <pc:sldLayoutMk cId="3136824104" sldId="2147483803"/>
          </pc:sldLayoutMkLst>
        </pc:sldLayoutChg>
      </pc:sldMasterChg>
      <pc:sldMasterChg chg="replId modSldLayout">
        <pc:chgData name="Friedger Müffke" userId="2a442c73a4e6dfaa" providerId="Windows Live" clId="Web-{34B127EB-FBB6-43B9-AF01-FD1C2645C73A}" dt="2018-11-13T09:38:16.707" v="3"/>
        <pc:sldMasterMkLst>
          <pc:docMk/>
          <pc:sldMasterMk cId="1106811275" sldId="2147483799"/>
        </pc:sldMasterMkLst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2749068741" sldId="2147483773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4106192785" sldId="2147483775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1025275869" sldId="2147483776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4218481965" sldId="2147483777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2677724159" sldId="2147483778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1921626021" sldId="2147483779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3490072819" sldId="2147483780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3350108708" sldId="2147483781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2986200303" sldId="2147483782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2347668787" sldId="2147483783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2902746727" sldId="2147483784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4034670650" sldId="2147483785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243044246" sldId="2147483786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515008610" sldId="2147483787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3867806168" sldId="2147483788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667286711" sldId="2147483789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4214063932" sldId="2147483790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3028134775" sldId="2147483791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3111768530" sldId="2147483792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4272090957" sldId="2147483793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1087783992" sldId="2147483794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4256621927" sldId="2147483795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4122531755" sldId="2147483796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913328434" sldId="2147483797"/>
          </pc:sldLayoutMkLst>
        </pc:sldLayoutChg>
        <pc:sldLayoutChg chg="replId">
          <pc:chgData name="Friedger Müffke" userId="2a442c73a4e6dfaa" providerId="Windows Live" clId="Web-{34B127EB-FBB6-43B9-AF01-FD1C2645C73A}" dt="2018-11-13T09:38:16.707" v="3"/>
          <pc:sldLayoutMkLst>
            <pc:docMk/>
            <pc:sldMasterMk cId="1106811275" sldId="2147483799"/>
            <pc:sldLayoutMk cId="591123383" sldId="2147483800"/>
          </pc:sldLayoutMkLst>
        </pc:sldLayoutChg>
      </pc:sldMasterChg>
    </pc:docChg>
  </pc:docChgLst>
  <pc:docChgLst>
    <pc:chgData name="Friedger Müffke" userId="2a442c73a4e6dfaa" providerId="Windows Live" clId="Web-{D4687DC5-9BF6-4BBB-931B-ECF324CEE470}"/>
    <pc:docChg chg="modSld">
      <pc:chgData name="Friedger Müffke" userId="2a442c73a4e6dfaa" providerId="Windows Live" clId="Web-{D4687DC5-9BF6-4BBB-931B-ECF324CEE470}" dt="2018-11-14T10:31:33.669" v="94" actId="20577"/>
      <pc:docMkLst>
        <pc:docMk/>
      </pc:docMkLst>
      <pc:sldChg chg="modSp">
        <pc:chgData name="Friedger Müffke" userId="2a442c73a4e6dfaa" providerId="Windows Live" clId="Web-{D4687DC5-9BF6-4BBB-931B-ECF324CEE470}" dt="2018-11-14T10:31:33.669" v="94" actId="20577"/>
        <pc:sldMkLst>
          <pc:docMk/>
          <pc:sldMk cId="413489780" sldId="1516"/>
        </pc:sldMkLst>
        <pc:spChg chg="mod">
          <ac:chgData name="Friedger Müffke" userId="2a442c73a4e6dfaa" providerId="Windows Live" clId="Web-{D4687DC5-9BF6-4BBB-931B-ECF324CEE470}" dt="2018-11-14T10:31:33.669" v="94" actId="20577"/>
          <ac:spMkLst>
            <pc:docMk/>
            <pc:sldMk cId="413489780" sldId="1516"/>
            <ac:spMk id="3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32FF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A323-4645-A4B5-BAD23A61773F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A323-4645-A4B5-BAD23A61773F}"/>
              </c:ext>
            </c:extLst>
          </c:dPt>
          <c:cat>
            <c:strRef>
              <c:f>Sheet1!$A$2:$A$3</c:f>
              <c:strCache>
                <c:ptCount val="2"/>
                <c:pt idx="0">
                  <c:v>Untapped Market</c:v>
                </c:pt>
                <c:pt idx="1">
                  <c:v>Addressed Market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23-4645-A4B5-BAD23A6177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C911E-191E-5447-B1D4-BFC239C5CAA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0A279-D674-F346-BA35-5E87C08A6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6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4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24" algn="l" defTabSz="9134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441" algn="l" defTabSz="9134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158" algn="l" defTabSz="9134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882" algn="l" defTabSz="9134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599" algn="l" defTabSz="9134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320" algn="l" defTabSz="9134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040" algn="l" defTabSz="9134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62" algn="l" defTabSz="9134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F07A4-C066-4727-B8EA-86300723FF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7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F07A4-C066-4727-B8EA-86300723FF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6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F07A4-C066-4727-B8EA-86300723FF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4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F07A4-C066-4727-B8EA-86300723FF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4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F07A4-C066-4727-B8EA-86300723FF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48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F07A4-C066-4727-B8EA-86300723FF6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65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F07A4-C066-4727-B8EA-86300723FF6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48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F07A4-C066-4727-B8EA-86300723FF6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63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F07A4-C066-4727-B8EA-86300723FF6B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6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6B31-1D3F-1B4F-933D-54C493873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35348-6A4D-184F-B18A-BE91EFD27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724" indent="0" algn="ctr">
              <a:buNone/>
              <a:defRPr sz="2000"/>
            </a:lvl2pPr>
            <a:lvl3pPr marL="913441" indent="0" algn="ctr">
              <a:buNone/>
              <a:defRPr sz="1800"/>
            </a:lvl3pPr>
            <a:lvl4pPr marL="1370158" indent="0" algn="ctr">
              <a:buNone/>
              <a:defRPr sz="1600"/>
            </a:lvl4pPr>
            <a:lvl5pPr marL="1826882" indent="0" algn="ctr">
              <a:buNone/>
              <a:defRPr sz="1600"/>
            </a:lvl5pPr>
            <a:lvl6pPr marL="2283599" indent="0" algn="ctr">
              <a:buNone/>
              <a:defRPr sz="1600"/>
            </a:lvl6pPr>
            <a:lvl7pPr marL="2740320" indent="0" algn="ctr">
              <a:buNone/>
              <a:defRPr sz="1600"/>
            </a:lvl7pPr>
            <a:lvl8pPr marL="3197040" indent="0" algn="ctr">
              <a:buNone/>
              <a:defRPr sz="1600"/>
            </a:lvl8pPr>
            <a:lvl9pPr marL="365376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4E6D2-7D0D-9D47-9793-852B0645D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2C7B-23EE-4441-82C9-69CF5952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6F8E0-66B7-404A-847F-B38AD0C5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6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2A7F-27E1-7C41-B244-FB688780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1E4B8-C193-8644-8B59-FD3ADAA37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CA386-1EC1-F044-9416-565F2FFA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D23D9-5436-B846-81F3-7C5A3CEE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801E7-E0E8-B94E-8438-52D350F4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4175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1FAD4B-9998-4B20-903F-710F07EA384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-620171" y="1350566"/>
            <a:ext cx="6146794" cy="3904457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6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A08130-B068-46E2-BA14-A39156E6308F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2117116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1B87C0-CD1A-4250-A302-570CC5A1A25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186121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18DE9A9-54BB-4ACB-9396-10ED9E0C7B6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55127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1F19E9A-1855-474C-8384-9C4B1C520F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324133" y="4630366"/>
            <a:ext cx="1750752" cy="1303506"/>
          </a:xfrm>
          <a:custGeom>
            <a:avLst/>
            <a:gdLst>
              <a:gd name="connsiteX0" fmla="*/ 162131 w 3501959"/>
              <a:gd name="connsiteY0" fmla="*/ 0 h 2607012"/>
              <a:gd name="connsiteX1" fmla="*/ 3339827 w 3501959"/>
              <a:gd name="connsiteY1" fmla="*/ 0 h 2607012"/>
              <a:gd name="connsiteX2" fmla="*/ 3501959 w 3501959"/>
              <a:gd name="connsiteY2" fmla="*/ 162130 h 2607012"/>
              <a:gd name="connsiteX3" fmla="*/ 3501959 w 3501959"/>
              <a:gd name="connsiteY3" fmla="*/ 2444882 h 2607012"/>
              <a:gd name="connsiteX4" fmla="*/ 3339827 w 3501959"/>
              <a:gd name="connsiteY4" fmla="*/ 2607012 h 2607012"/>
              <a:gd name="connsiteX5" fmla="*/ 162131 w 3501959"/>
              <a:gd name="connsiteY5" fmla="*/ 2607012 h 2607012"/>
              <a:gd name="connsiteX6" fmla="*/ 0 w 3501959"/>
              <a:gd name="connsiteY6" fmla="*/ 2444882 h 2607012"/>
              <a:gd name="connsiteX7" fmla="*/ 0 w 3501959"/>
              <a:gd name="connsiteY7" fmla="*/ 162130 h 2607012"/>
              <a:gd name="connsiteX8" fmla="*/ 162131 w 3501959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9" h="2607012">
                <a:moveTo>
                  <a:pt x="162131" y="0"/>
                </a:moveTo>
                <a:lnTo>
                  <a:pt x="3339827" y="0"/>
                </a:lnTo>
                <a:cubicBezTo>
                  <a:pt x="3429371" y="0"/>
                  <a:pt x="3501959" y="72588"/>
                  <a:pt x="3501959" y="162130"/>
                </a:cubicBezTo>
                <a:lnTo>
                  <a:pt x="3501959" y="2444882"/>
                </a:lnTo>
                <a:cubicBezTo>
                  <a:pt x="3501959" y="2534424"/>
                  <a:pt x="3429371" y="2607012"/>
                  <a:pt x="3339827" y="2607012"/>
                </a:cubicBezTo>
                <a:lnTo>
                  <a:pt x="162131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F5F558-6740-4B2B-9995-6724699E0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742" y="-1"/>
            <a:ext cx="10609469" cy="6858001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1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AE8812-B0BB-4D98-AA9C-35BDA1CAEDD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62693" y="517117"/>
            <a:ext cx="9866615" cy="6393550"/>
          </a:xfrm>
          <a:custGeom>
            <a:avLst/>
            <a:gdLst>
              <a:gd name="connsiteX0" fmla="*/ 12143513 w 19735799"/>
              <a:gd name="connsiteY0" fmla="*/ 9240409 h 12787099"/>
              <a:gd name="connsiteX1" fmla="*/ 15685269 w 19735799"/>
              <a:gd name="connsiteY1" fmla="*/ 9240409 h 12787099"/>
              <a:gd name="connsiteX2" fmla="*/ 15685269 w 19735799"/>
              <a:gd name="connsiteY2" fmla="*/ 12787099 h 12787099"/>
              <a:gd name="connsiteX3" fmla="*/ 12143513 w 19735799"/>
              <a:gd name="connsiteY3" fmla="*/ 12787099 h 12787099"/>
              <a:gd name="connsiteX4" fmla="*/ 4050531 w 19735799"/>
              <a:gd name="connsiteY4" fmla="*/ 9240409 h 12787099"/>
              <a:gd name="connsiteX5" fmla="*/ 7592284 w 19735799"/>
              <a:gd name="connsiteY5" fmla="*/ 9240409 h 12787099"/>
              <a:gd name="connsiteX6" fmla="*/ 7592284 w 19735799"/>
              <a:gd name="connsiteY6" fmla="*/ 12787099 h 12787099"/>
              <a:gd name="connsiteX7" fmla="*/ 4050531 w 19735799"/>
              <a:gd name="connsiteY7" fmla="*/ 12787099 h 12787099"/>
              <a:gd name="connsiteX8" fmla="*/ 16194043 w 19735799"/>
              <a:gd name="connsiteY8" fmla="*/ 8110925 h 12787099"/>
              <a:gd name="connsiteX9" fmla="*/ 19735799 w 19735799"/>
              <a:gd name="connsiteY9" fmla="*/ 8110925 h 12787099"/>
              <a:gd name="connsiteX10" fmla="*/ 19735799 w 19735799"/>
              <a:gd name="connsiteY10" fmla="*/ 11657615 h 12787099"/>
              <a:gd name="connsiteX11" fmla="*/ 16194043 w 19735799"/>
              <a:gd name="connsiteY11" fmla="*/ 11657615 h 12787099"/>
              <a:gd name="connsiteX12" fmla="*/ 8092984 w 19735799"/>
              <a:gd name="connsiteY12" fmla="*/ 8110925 h 12787099"/>
              <a:gd name="connsiteX13" fmla="*/ 11634740 w 19735799"/>
              <a:gd name="connsiteY13" fmla="*/ 8110925 h 12787099"/>
              <a:gd name="connsiteX14" fmla="*/ 11634740 w 19735799"/>
              <a:gd name="connsiteY14" fmla="*/ 11657615 h 12787099"/>
              <a:gd name="connsiteX15" fmla="*/ 8092984 w 19735799"/>
              <a:gd name="connsiteY15" fmla="*/ 11657615 h 12787099"/>
              <a:gd name="connsiteX16" fmla="*/ 0 w 19735799"/>
              <a:gd name="connsiteY16" fmla="*/ 8110925 h 12787099"/>
              <a:gd name="connsiteX17" fmla="*/ 3541757 w 19735799"/>
              <a:gd name="connsiteY17" fmla="*/ 8110925 h 12787099"/>
              <a:gd name="connsiteX18" fmla="*/ 3541757 w 19735799"/>
              <a:gd name="connsiteY18" fmla="*/ 11657615 h 12787099"/>
              <a:gd name="connsiteX19" fmla="*/ 0 w 19735799"/>
              <a:gd name="connsiteY19" fmla="*/ 11657615 h 12787099"/>
              <a:gd name="connsiteX20" fmla="*/ 12143513 w 19735799"/>
              <a:gd name="connsiteY20" fmla="*/ 5184948 h 12787099"/>
              <a:gd name="connsiteX21" fmla="*/ 15685269 w 19735799"/>
              <a:gd name="connsiteY21" fmla="*/ 5184948 h 12787099"/>
              <a:gd name="connsiteX22" fmla="*/ 15685269 w 19735799"/>
              <a:gd name="connsiteY22" fmla="*/ 8731636 h 12787099"/>
              <a:gd name="connsiteX23" fmla="*/ 12143513 w 19735799"/>
              <a:gd name="connsiteY23" fmla="*/ 8731636 h 12787099"/>
              <a:gd name="connsiteX24" fmla="*/ 4050531 w 19735799"/>
              <a:gd name="connsiteY24" fmla="*/ 5184948 h 12787099"/>
              <a:gd name="connsiteX25" fmla="*/ 7592284 w 19735799"/>
              <a:gd name="connsiteY25" fmla="*/ 5184948 h 12787099"/>
              <a:gd name="connsiteX26" fmla="*/ 7592284 w 19735799"/>
              <a:gd name="connsiteY26" fmla="*/ 8731636 h 12787099"/>
              <a:gd name="connsiteX27" fmla="*/ 4050531 w 19735799"/>
              <a:gd name="connsiteY27" fmla="*/ 8731636 h 12787099"/>
              <a:gd name="connsiteX28" fmla="*/ 16194043 w 19735799"/>
              <a:gd name="connsiteY28" fmla="*/ 4055463 h 12787099"/>
              <a:gd name="connsiteX29" fmla="*/ 19735799 w 19735799"/>
              <a:gd name="connsiteY29" fmla="*/ 4055463 h 12787099"/>
              <a:gd name="connsiteX30" fmla="*/ 19735799 w 19735799"/>
              <a:gd name="connsiteY30" fmla="*/ 7602152 h 12787099"/>
              <a:gd name="connsiteX31" fmla="*/ 16194043 w 19735799"/>
              <a:gd name="connsiteY31" fmla="*/ 7602152 h 12787099"/>
              <a:gd name="connsiteX32" fmla="*/ 1 w 19735799"/>
              <a:gd name="connsiteY32" fmla="*/ 4055463 h 12787099"/>
              <a:gd name="connsiteX33" fmla="*/ 3541757 w 19735799"/>
              <a:gd name="connsiteY33" fmla="*/ 4055463 h 12787099"/>
              <a:gd name="connsiteX34" fmla="*/ 3541757 w 19735799"/>
              <a:gd name="connsiteY34" fmla="*/ 7602152 h 12787099"/>
              <a:gd name="connsiteX35" fmla="*/ 1 w 19735799"/>
              <a:gd name="connsiteY35" fmla="*/ 7602152 h 12787099"/>
              <a:gd name="connsiteX36" fmla="*/ 12143513 w 19735799"/>
              <a:gd name="connsiteY36" fmla="*/ 1129485 h 12787099"/>
              <a:gd name="connsiteX37" fmla="*/ 15685269 w 19735799"/>
              <a:gd name="connsiteY37" fmla="*/ 1129485 h 12787099"/>
              <a:gd name="connsiteX38" fmla="*/ 15685269 w 19735799"/>
              <a:gd name="connsiteY38" fmla="*/ 4676174 h 12787099"/>
              <a:gd name="connsiteX39" fmla="*/ 12143513 w 19735799"/>
              <a:gd name="connsiteY39" fmla="*/ 4676174 h 12787099"/>
              <a:gd name="connsiteX40" fmla="*/ 4050534 w 19735799"/>
              <a:gd name="connsiteY40" fmla="*/ 1129485 h 12787099"/>
              <a:gd name="connsiteX41" fmla="*/ 7592284 w 19735799"/>
              <a:gd name="connsiteY41" fmla="*/ 1129485 h 12787099"/>
              <a:gd name="connsiteX42" fmla="*/ 7592284 w 19735799"/>
              <a:gd name="connsiteY42" fmla="*/ 4676174 h 12787099"/>
              <a:gd name="connsiteX43" fmla="*/ 4050534 w 19735799"/>
              <a:gd name="connsiteY43" fmla="*/ 4676174 h 12787099"/>
              <a:gd name="connsiteX44" fmla="*/ 8092984 w 19735799"/>
              <a:gd name="connsiteY44" fmla="*/ 1 h 12787099"/>
              <a:gd name="connsiteX45" fmla="*/ 11634740 w 19735799"/>
              <a:gd name="connsiteY45" fmla="*/ 1 h 12787099"/>
              <a:gd name="connsiteX46" fmla="*/ 11634740 w 19735799"/>
              <a:gd name="connsiteY46" fmla="*/ 3546690 h 12787099"/>
              <a:gd name="connsiteX47" fmla="*/ 8092984 w 19735799"/>
              <a:gd name="connsiteY47" fmla="*/ 3546690 h 12787099"/>
              <a:gd name="connsiteX48" fmla="*/ 2 w 19735799"/>
              <a:gd name="connsiteY48" fmla="*/ 1 h 12787099"/>
              <a:gd name="connsiteX49" fmla="*/ 3541760 w 19735799"/>
              <a:gd name="connsiteY49" fmla="*/ 1 h 12787099"/>
              <a:gd name="connsiteX50" fmla="*/ 3541760 w 19735799"/>
              <a:gd name="connsiteY50" fmla="*/ 3546690 h 12787099"/>
              <a:gd name="connsiteX51" fmla="*/ 2 w 19735799"/>
              <a:gd name="connsiteY51" fmla="*/ 3546690 h 12787099"/>
              <a:gd name="connsiteX52" fmla="*/ 16194043 w 19735799"/>
              <a:gd name="connsiteY52" fmla="*/ 0 h 12787099"/>
              <a:gd name="connsiteX53" fmla="*/ 19735799 w 19735799"/>
              <a:gd name="connsiteY53" fmla="*/ 0 h 12787099"/>
              <a:gd name="connsiteX54" fmla="*/ 19735799 w 19735799"/>
              <a:gd name="connsiteY54" fmla="*/ 3546690 h 12787099"/>
              <a:gd name="connsiteX55" fmla="*/ 16194043 w 19735799"/>
              <a:gd name="connsiteY55" fmla="*/ 3546690 h 1278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9735799" h="12787099">
                <a:moveTo>
                  <a:pt x="12143513" y="9240409"/>
                </a:moveTo>
                <a:lnTo>
                  <a:pt x="15685269" y="9240409"/>
                </a:lnTo>
                <a:lnTo>
                  <a:pt x="15685269" y="12787099"/>
                </a:lnTo>
                <a:lnTo>
                  <a:pt x="12143513" y="12787099"/>
                </a:lnTo>
                <a:close/>
                <a:moveTo>
                  <a:pt x="4050531" y="9240409"/>
                </a:moveTo>
                <a:lnTo>
                  <a:pt x="7592284" y="9240409"/>
                </a:lnTo>
                <a:lnTo>
                  <a:pt x="7592284" y="12787099"/>
                </a:lnTo>
                <a:lnTo>
                  <a:pt x="4050531" y="12787099"/>
                </a:lnTo>
                <a:close/>
                <a:moveTo>
                  <a:pt x="16194043" y="8110925"/>
                </a:moveTo>
                <a:lnTo>
                  <a:pt x="19735799" y="8110925"/>
                </a:lnTo>
                <a:lnTo>
                  <a:pt x="19735799" y="11657615"/>
                </a:lnTo>
                <a:lnTo>
                  <a:pt x="16194043" y="11657615"/>
                </a:lnTo>
                <a:close/>
                <a:moveTo>
                  <a:pt x="8092984" y="8110925"/>
                </a:moveTo>
                <a:lnTo>
                  <a:pt x="11634740" y="8110925"/>
                </a:lnTo>
                <a:lnTo>
                  <a:pt x="11634740" y="11657615"/>
                </a:lnTo>
                <a:lnTo>
                  <a:pt x="8092984" y="11657615"/>
                </a:lnTo>
                <a:close/>
                <a:moveTo>
                  <a:pt x="0" y="8110925"/>
                </a:moveTo>
                <a:lnTo>
                  <a:pt x="3541757" y="8110925"/>
                </a:lnTo>
                <a:lnTo>
                  <a:pt x="3541757" y="11657615"/>
                </a:lnTo>
                <a:lnTo>
                  <a:pt x="0" y="11657615"/>
                </a:lnTo>
                <a:close/>
                <a:moveTo>
                  <a:pt x="12143513" y="5184948"/>
                </a:moveTo>
                <a:lnTo>
                  <a:pt x="15685269" y="5184948"/>
                </a:lnTo>
                <a:lnTo>
                  <a:pt x="15685269" y="8731636"/>
                </a:lnTo>
                <a:lnTo>
                  <a:pt x="12143513" y="8731636"/>
                </a:lnTo>
                <a:close/>
                <a:moveTo>
                  <a:pt x="4050531" y="5184948"/>
                </a:moveTo>
                <a:lnTo>
                  <a:pt x="7592284" y="5184948"/>
                </a:lnTo>
                <a:lnTo>
                  <a:pt x="7592284" y="8731636"/>
                </a:lnTo>
                <a:lnTo>
                  <a:pt x="4050531" y="8731636"/>
                </a:lnTo>
                <a:close/>
                <a:moveTo>
                  <a:pt x="16194043" y="4055463"/>
                </a:moveTo>
                <a:lnTo>
                  <a:pt x="19735799" y="4055463"/>
                </a:lnTo>
                <a:lnTo>
                  <a:pt x="19735799" y="7602152"/>
                </a:lnTo>
                <a:lnTo>
                  <a:pt x="16194043" y="7602152"/>
                </a:lnTo>
                <a:close/>
                <a:moveTo>
                  <a:pt x="1" y="4055463"/>
                </a:moveTo>
                <a:lnTo>
                  <a:pt x="3541757" y="4055463"/>
                </a:lnTo>
                <a:lnTo>
                  <a:pt x="3541757" y="7602152"/>
                </a:lnTo>
                <a:lnTo>
                  <a:pt x="1" y="7602152"/>
                </a:lnTo>
                <a:close/>
                <a:moveTo>
                  <a:pt x="12143513" y="1129485"/>
                </a:moveTo>
                <a:lnTo>
                  <a:pt x="15685269" y="1129485"/>
                </a:lnTo>
                <a:lnTo>
                  <a:pt x="15685269" y="4676174"/>
                </a:lnTo>
                <a:lnTo>
                  <a:pt x="12143513" y="4676174"/>
                </a:lnTo>
                <a:close/>
                <a:moveTo>
                  <a:pt x="4050534" y="1129485"/>
                </a:moveTo>
                <a:lnTo>
                  <a:pt x="7592284" y="1129485"/>
                </a:lnTo>
                <a:lnTo>
                  <a:pt x="7592284" y="4676174"/>
                </a:lnTo>
                <a:lnTo>
                  <a:pt x="4050534" y="4676174"/>
                </a:lnTo>
                <a:close/>
                <a:moveTo>
                  <a:pt x="8092984" y="1"/>
                </a:moveTo>
                <a:lnTo>
                  <a:pt x="11634740" y="1"/>
                </a:lnTo>
                <a:lnTo>
                  <a:pt x="11634740" y="3546690"/>
                </a:lnTo>
                <a:lnTo>
                  <a:pt x="8092984" y="3546690"/>
                </a:lnTo>
                <a:close/>
                <a:moveTo>
                  <a:pt x="2" y="1"/>
                </a:moveTo>
                <a:lnTo>
                  <a:pt x="3541760" y="1"/>
                </a:lnTo>
                <a:lnTo>
                  <a:pt x="3541760" y="3546690"/>
                </a:lnTo>
                <a:lnTo>
                  <a:pt x="2" y="3546690"/>
                </a:lnTo>
                <a:close/>
                <a:moveTo>
                  <a:pt x="16194043" y="0"/>
                </a:moveTo>
                <a:lnTo>
                  <a:pt x="19735799" y="0"/>
                </a:lnTo>
                <a:lnTo>
                  <a:pt x="19735799" y="3546690"/>
                </a:lnTo>
                <a:lnTo>
                  <a:pt x="16194043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500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21870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963815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699482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7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975672" y="536468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975672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75672" y="4556018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9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CA30AC-465D-411F-829F-4744F4D8AE2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373594" y="1072662"/>
            <a:ext cx="2074714" cy="2074985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F2F8B1E-3E7A-4F60-9BAB-7DEF7F928256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002151" y="1072662"/>
            <a:ext cx="2074714" cy="2074985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D42215-4E17-44B3-B255-4DC95D75583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373594" y="3701561"/>
            <a:ext cx="2074714" cy="2074985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39E73-7B5A-4263-8F75-D9ADE00A6B6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002151" y="3701561"/>
            <a:ext cx="2074714" cy="2074985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3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581172" y="1000878"/>
            <a:ext cx="4693708" cy="4694319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969838" y="427235"/>
            <a:ext cx="1196771" cy="1196927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712882" y="4787321"/>
            <a:ext cx="1196780" cy="1196936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792129" y="4847466"/>
            <a:ext cx="1210276" cy="1210435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7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10685" y="1000878"/>
            <a:ext cx="4693708" cy="4694319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21540" y="4883266"/>
            <a:ext cx="1196771" cy="1196927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222925" y="4765070"/>
            <a:ext cx="1196780" cy="1196936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05225" y="1267687"/>
            <a:ext cx="1210276" cy="1210435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D77759-49C9-4C8A-ADD7-C4B83131C49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040669" y="1252728"/>
            <a:ext cx="4045239" cy="3860035"/>
          </a:xfrm>
          <a:custGeom>
            <a:avLst/>
            <a:gdLst>
              <a:gd name="connsiteX0" fmla="*/ 2339357 w 4567458"/>
              <a:gd name="connsiteY0" fmla="*/ 76 h 4357778"/>
              <a:gd name="connsiteX1" fmla="*/ 3114959 w 4567458"/>
              <a:gd name="connsiteY1" fmla="*/ 590597 h 4357778"/>
              <a:gd name="connsiteX2" fmla="*/ 4397494 w 4567458"/>
              <a:gd name="connsiteY2" fmla="*/ 2961505 h 4357778"/>
              <a:gd name="connsiteX3" fmla="*/ 3555336 w 4567458"/>
              <a:gd name="connsiteY3" fmla="*/ 4357744 h 4357778"/>
              <a:gd name="connsiteX4" fmla="*/ 992809 w 4567458"/>
              <a:gd name="connsiteY4" fmla="*/ 4328688 h 4357778"/>
              <a:gd name="connsiteX5" fmla="*/ 187947 w 4567458"/>
              <a:gd name="connsiteY5" fmla="*/ 2922771 h 4357778"/>
              <a:gd name="connsiteX6" fmla="*/ 1548722 w 4567458"/>
              <a:gd name="connsiteY6" fmla="*/ 565839 h 4357778"/>
              <a:gd name="connsiteX7" fmla="*/ 2339357 w 4567458"/>
              <a:gd name="connsiteY7" fmla="*/ 76 h 43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7458" h="4357778">
                <a:moveTo>
                  <a:pt x="2339357" y="76"/>
                </a:moveTo>
                <a:cubicBezTo>
                  <a:pt x="2623179" y="4497"/>
                  <a:pt x="2904496" y="201633"/>
                  <a:pt x="3114959" y="590597"/>
                </a:cubicBezTo>
                <a:cubicBezTo>
                  <a:pt x="4397494" y="2961505"/>
                  <a:pt x="4397494" y="2961505"/>
                  <a:pt x="4397494" y="2961505"/>
                </a:cubicBezTo>
                <a:cubicBezTo>
                  <a:pt x="4814559" y="3737204"/>
                  <a:pt x="4437726" y="4363146"/>
                  <a:pt x="3555336" y="4357744"/>
                </a:cubicBezTo>
                <a:lnTo>
                  <a:pt x="992809" y="4328688"/>
                </a:lnTo>
                <a:cubicBezTo>
                  <a:pt x="108785" y="4317199"/>
                  <a:pt x="-253025" y="3686556"/>
                  <a:pt x="187947" y="2922771"/>
                </a:cubicBezTo>
                <a:cubicBezTo>
                  <a:pt x="1548722" y="565839"/>
                  <a:pt x="1548722" y="565839"/>
                  <a:pt x="1548722" y="565839"/>
                </a:cubicBezTo>
                <a:cubicBezTo>
                  <a:pt x="1769208" y="183947"/>
                  <a:pt x="2055536" y="-4346"/>
                  <a:pt x="2339357" y="76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5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326E20-063D-784F-86FE-562DCE8C9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71B5F-4E1C-404B-B5D4-D00531785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F10DA-C47D-7C43-BC4B-B89305F1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8F99C-7941-B84F-A302-477199B7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CCDAB-E180-104F-A27B-8412F0D3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48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1DB1B1-7F87-4CFE-86AB-6B8D234E28FA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692565" y="1554190"/>
            <a:ext cx="2161280" cy="3137749"/>
          </a:xfrm>
          <a:custGeom>
            <a:avLst/>
            <a:gdLst>
              <a:gd name="connsiteX0" fmla="*/ 0 w 4323122"/>
              <a:gd name="connsiteY0" fmla="*/ 0 h 6275498"/>
              <a:gd name="connsiteX1" fmla="*/ 4323122 w 4323122"/>
              <a:gd name="connsiteY1" fmla="*/ 0 h 6275498"/>
              <a:gd name="connsiteX2" fmla="*/ 4323122 w 4323122"/>
              <a:gd name="connsiteY2" fmla="*/ 6275498 h 6275498"/>
              <a:gd name="connsiteX3" fmla="*/ 0 w 4323122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6275498">
                <a:moveTo>
                  <a:pt x="0" y="0"/>
                </a:moveTo>
                <a:lnTo>
                  <a:pt x="4323122" y="0"/>
                </a:lnTo>
                <a:lnTo>
                  <a:pt x="4323122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A52F08-930C-4D0B-9F20-803E94BCFE7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15360" y="1554191"/>
            <a:ext cx="2161280" cy="1617684"/>
          </a:xfrm>
          <a:custGeom>
            <a:avLst/>
            <a:gdLst>
              <a:gd name="connsiteX0" fmla="*/ 0 w 4323122"/>
              <a:gd name="connsiteY0" fmla="*/ 0 h 3235368"/>
              <a:gd name="connsiteX1" fmla="*/ 4323122 w 4323122"/>
              <a:gd name="connsiteY1" fmla="*/ 0 h 3235368"/>
              <a:gd name="connsiteX2" fmla="*/ 4323122 w 4323122"/>
              <a:gd name="connsiteY2" fmla="*/ 3235368 h 3235368"/>
              <a:gd name="connsiteX3" fmla="*/ 0 w 4323122"/>
              <a:gd name="connsiteY3" fmla="*/ 3235368 h 323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3235368">
                <a:moveTo>
                  <a:pt x="0" y="0"/>
                </a:moveTo>
                <a:lnTo>
                  <a:pt x="4323122" y="0"/>
                </a:lnTo>
                <a:lnTo>
                  <a:pt x="4323122" y="3235368"/>
                </a:lnTo>
                <a:lnTo>
                  <a:pt x="0" y="323536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BB7F41-0305-484D-8D33-70AC6F00DCC0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7338155" y="1554190"/>
            <a:ext cx="2161280" cy="3137749"/>
          </a:xfrm>
          <a:custGeom>
            <a:avLst/>
            <a:gdLst>
              <a:gd name="connsiteX0" fmla="*/ 0 w 4323123"/>
              <a:gd name="connsiteY0" fmla="*/ 0 h 6275498"/>
              <a:gd name="connsiteX1" fmla="*/ 4323123 w 4323123"/>
              <a:gd name="connsiteY1" fmla="*/ 0 h 6275498"/>
              <a:gd name="connsiteX2" fmla="*/ 4323123 w 4323123"/>
              <a:gd name="connsiteY2" fmla="*/ 6275498 h 6275498"/>
              <a:gd name="connsiteX3" fmla="*/ 0 w 4323123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3" h="6275498">
                <a:moveTo>
                  <a:pt x="0" y="0"/>
                </a:moveTo>
                <a:lnTo>
                  <a:pt x="4323123" y="0"/>
                </a:lnTo>
                <a:lnTo>
                  <a:pt x="4323123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C4E8E28-E2C1-4152-A345-F2F5C1EBF29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5360" y="3333411"/>
            <a:ext cx="2161280" cy="2231289"/>
          </a:xfrm>
          <a:custGeom>
            <a:avLst/>
            <a:gdLst>
              <a:gd name="connsiteX0" fmla="*/ 0 w 4323122"/>
              <a:gd name="connsiteY0" fmla="*/ 0 h 4462577"/>
              <a:gd name="connsiteX1" fmla="*/ 4323122 w 4323122"/>
              <a:gd name="connsiteY1" fmla="*/ 0 h 4462577"/>
              <a:gd name="connsiteX2" fmla="*/ 4323122 w 4323122"/>
              <a:gd name="connsiteY2" fmla="*/ 4462577 h 4462577"/>
              <a:gd name="connsiteX3" fmla="*/ 0 w 4323122"/>
              <a:gd name="connsiteY3" fmla="*/ 4462577 h 446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4462577">
                <a:moveTo>
                  <a:pt x="0" y="0"/>
                </a:moveTo>
                <a:lnTo>
                  <a:pt x="4323122" y="0"/>
                </a:lnTo>
                <a:lnTo>
                  <a:pt x="4323122" y="4462577"/>
                </a:lnTo>
                <a:lnTo>
                  <a:pt x="0" y="446257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7FC8466-4D91-4081-9614-D54867AD45D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616449" y="2109787"/>
            <a:ext cx="1771188" cy="2638425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07F9A3-6479-498F-A7BB-11A1850BAFB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54729" y="2109787"/>
            <a:ext cx="1771188" cy="2638425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BAB1F9-7C8A-468F-82D4-DEFBACE1C6E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93009" y="2109787"/>
            <a:ext cx="1771188" cy="2638425"/>
          </a:xfrm>
          <a:custGeom>
            <a:avLst/>
            <a:gdLst>
              <a:gd name="connsiteX0" fmla="*/ 209666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6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6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6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6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F420BA-1B7B-44F6-8DF9-6D1682186149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706455" y="1728210"/>
            <a:ext cx="1994370" cy="3401581"/>
          </a:xfrm>
          <a:custGeom>
            <a:avLst/>
            <a:gdLst>
              <a:gd name="connsiteX0" fmla="*/ 236084 w 3989259"/>
              <a:gd name="connsiteY0" fmla="*/ 0 h 6803161"/>
              <a:gd name="connsiteX1" fmla="*/ 3989258 w 3989259"/>
              <a:gd name="connsiteY1" fmla="*/ 0 h 6803161"/>
              <a:gd name="connsiteX2" fmla="*/ 3989259 w 3989259"/>
              <a:gd name="connsiteY2" fmla="*/ 6803161 h 6803161"/>
              <a:gd name="connsiteX3" fmla="*/ 236085 w 3989259"/>
              <a:gd name="connsiteY3" fmla="*/ 6803161 h 6803161"/>
              <a:gd name="connsiteX4" fmla="*/ 1 w 3989259"/>
              <a:gd name="connsiteY4" fmla="*/ 6567077 h 6803161"/>
              <a:gd name="connsiteX5" fmla="*/ 0 w 3989259"/>
              <a:gd name="connsiteY5" fmla="*/ 236084 h 6803161"/>
              <a:gd name="connsiteX6" fmla="*/ 236084 w 3989259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9259" h="6803161">
                <a:moveTo>
                  <a:pt x="236084" y="0"/>
                </a:moveTo>
                <a:lnTo>
                  <a:pt x="3989258" y="0"/>
                </a:lnTo>
                <a:lnTo>
                  <a:pt x="3989259" y="6803161"/>
                </a:lnTo>
                <a:lnTo>
                  <a:pt x="236085" y="6803161"/>
                </a:lnTo>
                <a:cubicBezTo>
                  <a:pt x="105699" y="6803161"/>
                  <a:pt x="1" y="6697463"/>
                  <a:pt x="1" y="6567077"/>
                </a:cubicBezTo>
                <a:lnTo>
                  <a:pt x="0" y="236084"/>
                </a:lnTo>
                <a:cubicBezTo>
                  <a:pt x="0" y="105698"/>
                  <a:pt x="105698" y="0"/>
                  <a:pt x="23608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73F600-3C57-480A-8BA2-99E742B8E4CA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700824" y="1728210"/>
            <a:ext cx="1994369" cy="340158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53DFD88-9016-4C0A-AADC-CB2354FB87B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695193" y="1728210"/>
            <a:ext cx="1994369" cy="340158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1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E36069-3FA8-4810-B96A-21A25AE1ABD8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949852" y="1728210"/>
            <a:ext cx="1890884" cy="3401581"/>
          </a:xfrm>
          <a:custGeom>
            <a:avLst/>
            <a:gdLst>
              <a:gd name="connsiteX0" fmla="*/ 223834 w 3782260"/>
              <a:gd name="connsiteY0" fmla="*/ 0 h 6803161"/>
              <a:gd name="connsiteX1" fmla="*/ 3782260 w 3782260"/>
              <a:gd name="connsiteY1" fmla="*/ 0 h 6803161"/>
              <a:gd name="connsiteX2" fmla="*/ 3782260 w 3782260"/>
              <a:gd name="connsiteY2" fmla="*/ 6803161 h 6803161"/>
              <a:gd name="connsiteX3" fmla="*/ 223834 w 3782260"/>
              <a:gd name="connsiteY3" fmla="*/ 6803161 h 6803161"/>
              <a:gd name="connsiteX4" fmla="*/ 0 w 3782260"/>
              <a:gd name="connsiteY4" fmla="*/ 6579327 h 6803161"/>
              <a:gd name="connsiteX5" fmla="*/ 0 w 3782260"/>
              <a:gd name="connsiteY5" fmla="*/ 223834 h 6803161"/>
              <a:gd name="connsiteX6" fmla="*/ 223834 w 3782260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2260" h="6803161">
                <a:moveTo>
                  <a:pt x="223834" y="0"/>
                </a:moveTo>
                <a:lnTo>
                  <a:pt x="3782260" y="0"/>
                </a:lnTo>
                <a:lnTo>
                  <a:pt x="3782260" y="6803161"/>
                </a:lnTo>
                <a:lnTo>
                  <a:pt x="223834" y="6803161"/>
                </a:lnTo>
                <a:cubicBezTo>
                  <a:pt x="100214" y="6803161"/>
                  <a:pt x="0" y="6702947"/>
                  <a:pt x="0" y="6579327"/>
                </a:cubicBezTo>
                <a:lnTo>
                  <a:pt x="0" y="223834"/>
                </a:lnTo>
                <a:cubicBezTo>
                  <a:pt x="0" y="100213"/>
                  <a:pt x="100214" y="0"/>
                  <a:pt x="22383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8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0668B7-08DE-4125-BEA7-47E9BC9B357E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990465" y="2275939"/>
            <a:ext cx="2847604" cy="3600986"/>
          </a:xfrm>
          <a:custGeom>
            <a:avLst/>
            <a:gdLst>
              <a:gd name="connsiteX0" fmla="*/ 0 w 5695950"/>
              <a:gd name="connsiteY0" fmla="*/ 0 h 7201972"/>
              <a:gd name="connsiteX1" fmla="*/ 5695950 w 5695950"/>
              <a:gd name="connsiteY1" fmla="*/ 0 h 7201972"/>
              <a:gd name="connsiteX2" fmla="*/ 5695950 w 5695950"/>
              <a:gd name="connsiteY2" fmla="*/ 7201972 h 7201972"/>
              <a:gd name="connsiteX3" fmla="*/ 0 w 5695950"/>
              <a:gd name="connsiteY3" fmla="*/ 7201972 h 72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950" h="7201972">
                <a:moveTo>
                  <a:pt x="0" y="0"/>
                </a:moveTo>
                <a:lnTo>
                  <a:pt x="5695950" y="0"/>
                </a:lnTo>
                <a:lnTo>
                  <a:pt x="5695950" y="7201972"/>
                </a:lnTo>
                <a:lnTo>
                  <a:pt x="0" y="7201972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6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557913" y="1495425"/>
            <a:ext cx="3076174" cy="5362575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291232" y="0"/>
            <a:ext cx="3076174" cy="6858000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38829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11" tIns="22855" rIns="45711" bIns="22855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52094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11" tIns="22855" rIns="45711" bIns="22855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 lIns="45711" tIns="22855" rIns="45711" bIns="22855"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52414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565352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04517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4B671-04FB-4BF2-A3C9-AA2C3E69CA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41113" y="2094807"/>
            <a:ext cx="4180758" cy="2651760"/>
          </a:xfrm>
          <a:custGeom>
            <a:avLst/>
            <a:gdLst>
              <a:gd name="connsiteX0" fmla="*/ 0 w 8362604"/>
              <a:gd name="connsiteY0" fmla="*/ 0 h 5303520"/>
              <a:gd name="connsiteX1" fmla="*/ 8362604 w 8362604"/>
              <a:gd name="connsiteY1" fmla="*/ 0 h 5303520"/>
              <a:gd name="connsiteX2" fmla="*/ 8362604 w 8362604"/>
              <a:gd name="connsiteY2" fmla="*/ 5303520 h 5303520"/>
              <a:gd name="connsiteX3" fmla="*/ 0 w 8362604"/>
              <a:gd name="connsiteY3" fmla="*/ 530352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2604" h="5303520">
                <a:moveTo>
                  <a:pt x="0" y="0"/>
                </a:moveTo>
                <a:lnTo>
                  <a:pt x="8362604" y="0"/>
                </a:lnTo>
                <a:lnTo>
                  <a:pt x="8362604" y="5303520"/>
                </a:lnTo>
                <a:lnTo>
                  <a:pt x="0" y="530352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377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113A180-F724-41FE-9C73-4938D5C7B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84515" y="-156137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60CD4A-87FE-40AC-AFBD-D7F9C99F57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5081" y="1302855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1A87CAC-ECB9-4C53-BF71-04AECD02A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5081" y="-2730798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FB88B6E-A732-40E0-97CA-F22AED92B6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4515" y="3870622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13DDE8C-881D-4F96-B5B5-30317AE41EF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65081" y="5329613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463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5" grpId="0" animBg="1"/>
      <p:bldP spid="17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34B5EFF-238C-40C8-BE5C-108DBD4C9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86612" y="2626427"/>
            <a:ext cx="4618177" cy="2930056"/>
          </a:xfrm>
          <a:custGeom>
            <a:avLst/>
            <a:gdLst>
              <a:gd name="connsiteX0" fmla="*/ 0 w 9237556"/>
              <a:gd name="connsiteY0" fmla="*/ 0 h 5860112"/>
              <a:gd name="connsiteX1" fmla="*/ 9237556 w 9237556"/>
              <a:gd name="connsiteY1" fmla="*/ 0 h 5860112"/>
              <a:gd name="connsiteX2" fmla="*/ 9237556 w 9237556"/>
              <a:gd name="connsiteY2" fmla="*/ 5860112 h 5860112"/>
              <a:gd name="connsiteX3" fmla="*/ 0 w 9237556"/>
              <a:gd name="connsiteY3" fmla="*/ 5860112 h 586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7556" h="5860112">
                <a:moveTo>
                  <a:pt x="0" y="0"/>
                </a:moveTo>
                <a:lnTo>
                  <a:pt x="9237556" y="0"/>
                </a:lnTo>
                <a:lnTo>
                  <a:pt x="9237556" y="5860112"/>
                </a:lnTo>
                <a:lnTo>
                  <a:pt x="0" y="586011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B8B193-21A9-4911-ADF6-A6B0D3604D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921200" y="3758964"/>
            <a:ext cx="989829" cy="2054546"/>
          </a:xfrm>
          <a:custGeom>
            <a:avLst/>
            <a:gdLst>
              <a:gd name="connsiteX0" fmla="*/ 237450 w 1979915"/>
              <a:gd name="connsiteY0" fmla="*/ 0 h 4109092"/>
              <a:gd name="connsiteX1" fmla="*/ 410300 w 1979915"/>
              <a:gd name="connsiteY1" fmla="*/ 0 h 4109092"/>
              <a:gd name="connsiteX2" fmla="*/ 445219 w 1979915"/>
              <a:gd name="connsiteY2" fmla="*/ 34956 h 4109092"/>
              <a:gd name="connsiteX3" fmla="*/ 572674 w 1979915"/>
              <a:gd name="connsiteY3" fmla="*/ 162546 h 4109092"/>
              <a:gd name="connsiteX4" fmla="*/ 1407241 w 1979915"/>
              <a:gd name="connsiteY4" fmla="*/ 162546 h 4109092"/>
              <a:gd name="connsiteX5" fmla="*/ 1534696 w 1979915"/>
              <a:gd name="connsiteY5" fmla="*/ 34956 h 4109092"/>
              <a:gd name="connsiteX6" fmla="*/ 1569615 w 1979915"/>
              <a:gd name="connsiteY6" fmla="*/ 0 h 4109092"/>
              <a:gd name="connsiteX7" fmla="*/ 1742465 w 1979915"/>
              <a:gd name="connsiteY7" fmla="*/ 0 h 4109092"/>
              <a:gd name="connsiteX8" fmla="*/ 1979915 w 1979915"/>
              <a:gd name="connsiteY8" fmla="*/ 239449 h 4109092"/>
              <a:gd name="connsiteX9" fmla="*/ 1979915 w 1979915"/>
              <a:gd name="connsiteY9" fmla="*/ 3869643 h 4109092"/>
              <a:gd name="connsiteX10" fmla="*/ 1742465 w 1979915"/>
              <a:gd name="connsiteY10" fmla="*/ 4109092 h 4109092"/>
              <a:gd name="connsiteX11" fmla="*/ 237450 w 1979915"/>
              <a:gd name="connsiteY11" fmla="*/ 4109092 h 4109092"/>
              <a:gd name="connsiteX12" fmla="*/ 0 w 1979915"/>
              <a:gd name="connsiteY12" fmla="*/ 3869643 h 4109092"/>
              <a:gd name="connsiteX13" fmla="*/ 0 w 1979915"/>
              <a:gd name="connsiteY13" fmla="*/ 239449 h 4109092"/>
              <a:gd name="connsiteX14" fmla="*/ 237450 w 1979915"/>
              <a:gd name="connsiteY14" fmla="*/ 0 h 410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79915" h="4109092">
                <a:moveTo>
                  <a:pt x="237450" y="0"/>
                </a:moveTo>
                <a:cubicBezTo>
                  <a:pt x="237450" y="0"/>
                  <a:pt x="237450" y="0"/>
                  <a:pt x="410300" y="0"/>
                </a:cubicBezTo>
                <a:cubicBezTo>
                  <a:pt x="429506" y="0"/>
                  <a:pt x="445219" y="15730"/>
                  <a:pt x="445219" y="34956"/>
                </a:cubicBezTo>
                <a:cubicBezTo>
                  <a:pt x="445219" y="106616"/>
                  <a:pt x="501090" y="162546"/>
                  <a:pt x="572674" y="162546"/>
                </a:cubicBezTo>
                <a:cubicBezTo>
                  <a:pt x="572674" y="162546"/>
                  <a:pt x="572674" y="162546"/>
                  <a:pt x="1407241" y="162546"/>
                </a:cubicBezTo>
                <a:cubicBezTo>
                  <a:pt x="1477080" y="162546"/>
                  <a:pt x="1534696" y="106616"/>
                  <a:pt x="1534696" y="34956"/>
                </a:cubicBezTo>
                <a:cubicBezTo>
                  <a:pt x="1534696" y="15730"/>
                  <a:pt x="1550410" y="0"/>
                  <a:pt x="1569615" y="0"/>
                </a:cubicBezTo>
                <a:cubicBezTo>
                  <a:pt x="1569615" y="0"/>
                  <a:pt x="1569615" y="0"/>
                  <a:pt x="1742465" y="0"/>
                </a:cubicBezTo>
                <a:cubicBezTo>
                  <a:pt x="1873412" y="0"/>
                  <a:pt x="1978169" y="106616"/>
                  <a:pt x="1979915" y="239449"/>
                </a:cubicBezTo>
                <a:cubicBezTo>
                  <a:pt x="1979915" y="239449"/>
                  <a:pt x="1979915" y="239449"/>
                  <a:pt x="1979915" y="3869643"/>
                </a:cubicBezTo>
                <a:cubicBezTo>
                  <a:pt x="1978169" y="4002476"/>
                  <a:pt x="1873412" y="4109092"/>
                  <a:pt x="1742465" y="4109092"/>
                </a:cubicBezTo>
                <a:cubicBezTo>
                  <a:pt x="1742465" y="4109092"/>
                  <a:pt x="1742465" y="4109092"/>
                  <a:pt x="237450" y="4109092"/>
                </a:cubicBezTo>
                <a:cubicBezTo>
                  <a:pt x="106503" y="4109092"/>
                  <a:pt x="0" y="4000728"/>
                  <a:pt x="0" y="3869643"/>
                </a:cubicBezTo>
                <a:cubicBezTo>
                  <a:pt x="0" y="3869643"/>
                  <a:pt x="0" y="3869643"/>
                  <a:pt x="0" y="239449"/>
                </a:cubicBezTo>
                <a:cubicBezTo>
                  <a:pt x="0" y="108364"/>
                  <a:pt x="106503" y="0"/>
                  <a:pt x="23745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12EAB8-FC4C-4BF1-ABD1-C6F7F35FB7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61187" y="3306316"/>
            <a:ext cx="1767618" cy="2381781"/>
          </a:xfrm>
          <a:custGeom>
            <a:avLst/>
            <a:gdLst>
              <a:gd name="connsiteX0" fmla="*/ 0 w 3535696"/>
              <a:gd name="connsiteY0" fmla="*/ 0 h 4763562"/>
              <a:gd name="connsiteX1" fmla="*/ 3535696 w 3535696"/>
              <a:gd name="connsiteY1" fmla="*/ 0 h 4763562"/>
              <a:gd name="connsiteX2" fmla="*/ 3535696 w 3535696"/>
              <a:gd name="connsiteY2" fmla="*/ 4763562 h 4763562"/>
              <a:gd name="connsiteX3" fmla="*/ 0 w 3535696"/>
              <a:gd name="connsiteY3" fmla="*/ 4763562 h 476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696" h="4763562">
                <a:moveTo>
                  <a:pt x="0" y="0"/>
                </a:moveTo>
                <a:lnTo>
                  <a:pt x="3535696" y="0"/>
                </a:lnTo>
                <a:lnTo>
                  <a:pt x="3535696" y="4763562"/>
                </a:lnTo>
                <a:lnTo>
                  <a:pt x="0" y="476356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105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BF66C0-0EAC-492F-A28F-DB86D5A3ACB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05267" y="1529578"/>
            <a:ext cx="3417157" cy="7092850"/>
          </a:xfrm>
          <a:custGeom>
            <a:avLst/>
            <a:gdLst>
              <a:gd name="connsiteX0" fmla="*/ 819742 w 6835203"/>
              <a:gd name="connsiteY0" fmla="*/ 0 h 14185700"/>
              <a:gd name="connsiteX1" fmla="*/ 1416466 w 6835203"/>
              <a:gd name="connsiteY1" fmla="*/ 0 h 14185700"/>
              <a:gd name="connsiteX2" fmla="*/ 1537016 w 6835203"/>
              <a:gd name="connsiteY2" fmla="*/ 120678 h 14185700"/>
              <a:gd name="connsiteX3" fmla="*/ 1977025 w 6835203"/>
              <a:gd name="connsiteY3" fmla="*/ 561153 h 14185700"/>
              <a:gd name="connsiteX4" fmla="*/ 4858178 w 6835203"/>
              <a:gd name="connsiteY4" fmla="*/ 561153 h 14185700"/>
              <a:gd name="connsiteX5" fmla="*/ 5298186 w 6835203"/>
              <a:gd name="connsiteY5" fmla="*/ 120678 h 14185700"/>
              <a:gd name="connsiteX6" fmla="*/ 5418737 w 6835203"/>
              <a:gd name="connsiteY6" fmla="*/ 0 h 14185700"/>
              <a:gd name="connsiteX7" fmla="*/ 6015461 w 6835203"/>
              <a:gd name="connsiteY7" fmla="*/ 0 h 14185700"/>
              <a:gd name="connsiteX8" fmla="*/ 6835203 w 6835203"/>
              <a:gd name="connsiteY8" fmla="*/ 826644 h 14185700"/>
              <a:gd name="connsiteX9" fmla="*/ 6835203 w 6835203"/>
              <a:gd name="connsiteY9" fmla="*/ 13359055 h 14185700"/>
              <a:gd name="connsiteX10" fmla="*/ 6015461 w 6835203"/>
              <a:gd name="connsiteY10" fmla="*/ 14185700 h 14185700"/>
              <a:gd name="connsiteX11" fmla="*/ 819742 w 6835203"/>
              <a:gd name="connsiteY11" fmla="*/ 14185700 h 14185700"/>
              <a:gd name="connsiteX12" fmla="*/ 0 w 6835203"/>
              <a:gd name="connsiteY12" fmla="*/ 13359055 h 14185700"/>
              <a:gd name="connsiteX13" fmla="*/ 0 w 6835203"/>
              <a:gd name="connsiteY13" fmla="*/ 826644 h 14185700"/>
              <a:gd name="connsiteX14" fmla="*/ 819742 w 6835203"/>
              <a:gd name="connsiteY14" fmla="*/ 0 h 141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35203" h="14185700">
                <a:moveTo>
                  <a:pt x="819742" y="0"/>
                </a:moveTo>
                <a:cubicBezTo>
                  <a:pt x="819742" y="0"/>
                  <a:pt x="819742" y="0"/>
                  <a:pt x="1416466" y="0"/>
                </a:cubicBezTo>
                <a:cubicBezTo>
                  <a:pt x="1482769" y="0"/>
                  <a:pt x="1537016" y="54305"/>
                  <a:pt x="1537016" y="120678"/>
                </a:cubicBezTo>
                <a:cubicBezTo>
                  <a:pt x="1537016" y="368068"/>
                  <a:pt x="1729897" y="561153"/>
                  <a:pt x="1977025" y="561153"/>
                </a:cubicBezTo>
                <a:cubicBezTo>
                  <a:pt x="1977025" y="561153"/>
                  <a:pt x="1977025" y="561153"/>
                  <a:pt x="4858178" y="561153"/>
                </a:cubicBezTo>
                <a:cubicBezTo>
                  <a:pt x="5099278" y="561153"/>
                  <a:pt x="5298186" y="368068"/>
                  <a:pt x="5298186" y="120678"/>
                </a:cubicBezTo>
                <a:cubicBezTo>
                  <a:pt x="5298186" y="54305"/>
                  <a:pt x="5352434" y="0"/>
                  <a:pt x="5418737" y="0"/>
                </a:cubicBezTo>
                <a:cubicBezTo>
                  <a:pt x="5418737" y="0"/>
                  <a:pt x="5418737" y="0"/>
                  <a:pt x="6015461" y="0"/>
                </a:cubicBezTo>
                <a:cubicBezTo>
                  <a:pt x="6467524" y="0"/>
                  <a:pt x="6829176" y="368068"/>
                  <a:pt x="6835203" y="826644"/>
                </a:cubicBezTo>
                <a:cubicBezTo>
                  <a:pt x="6835203" y="826644"/>
                  <a:pt x="6835203" y="826644"/>
                  <a:pt x="6835203" y="13359055"/>
                </a:cubicBezTo>
                <a:cubicBezTo>
                  <a:pt x="6829176" y="13817632"/>
                  <a:pt x="6467524" y="14185700"/>
                  <a:pt x="6015461" y="14185700"/>
                </a:cubicBezTo>
                <a:cubicBezTo>
                  <a:pt x="6015461" y="14185700"/>
                  <a:pt x="6015461" y="14185700"/>
                  <a:pt x="819742" y="14185700"/>
                </a:cubicBezTo>
                <a:cubicBezTo>
                  <a:pt x="367678" y="14185700"/>
                  <a:pt x="0" y="13811596"/>
                  <a:pt x="0" y="13359055"/>
                </a:cubicBezTo>
                <a:cubicBezTo>
                  <a:pt x="0" y="13359055"/>
                  <a:pt x="0" y="13359055"/>
                  <a:pt x="0" y="826644"/>
                </a:cubicBezTo>
                <a:cubicBezTo>
                  <a:pt x="0" y="374102"/>
                  <a:pt x="367678" y="0"/>
                  <a:pt x="819742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189442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B259CB-2195-4F6E-9097-B58EE3CF04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1869" y="2226758"/>
            <a:ext cx="8822445" cy="5270646"/>
          </a:xfrm>
          <a:custGeom>
            <a:avLst/>
            <a:gdLst>
              <a:gd name="connsiteX0" fmla="*/ 0 w 17647188"/>
              <a:gd name="connsiteY0" fmla="*/ 0 h 10541292"/>
              <a:gd name="connsiteX1" fmla="*/ 17647188 w 17647188"/>
              <a:gd name="connsiteY1" fmla="*/ 0 h 10541292"/>
              <a:gd name="connsiteX2" fmla="*/ 17647188 w 17647188"/>
              <a:gd name="connsiteY2" fmla="*/ 10541292 h 10541292"/>
              <a:gd name="connsiteX3" fmla="*/ 0 w 17647188"/>
              <a:gd name="connsiteY3" fmla="*/ 10541292 h 1054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7188" h="10541292">
                <a:moveTo>
                  <a:pt x="0" y="0"/>
                </a:moveTo>
                <a:lnTo>
                  <a:pt x="17647188" y="0"/>
                </a:lnTo>
                <a:lnTo>
                  <a:pt x="17647188" y="10541292"/>
                </a:lnTo>
                <a:lnTo>
                  <a:pt x="0" y="1054129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CEADC5E-6949-4E34-8F9C-B5ED064D9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38835" y="2783712"/>
            <a:ext cx="2048311" cy="4252614"/>
          </a:xfrm>
          <a:custGeom>
            <a:avLst/>
            <a:gdLst>
              <a:gd name="connsiteX0" fmla="*/ 491457 w 4097155"/>
              <a:gd name="connsiteY0" fmla="*/ 0 h 8505228"/>
              <a:gd name="connsiteX1" fmla="*/ 847688 w 4097155"/>
              <a:gd name="connsiteY1" fmla="*/ 0 h 8505228"/>
              <a:gd name="connsiteX2" fmla="*/ 920346 w 4097155"/>
              <a:gd name="connsiteY2" fmla="*/ 73444 h 8505228"/>
              <a:gd name="connsiteX3" fmla="*/ 1182725 w 4097155"/>
              <a:gd name="connsiteY3" fmla="*/ 338658 h 8505228"/>
              <a:gd name="connsiteX4" fmla="*/ 2912412 w 4097155"/>
              <a:gd name="connsiteY4" fmla="*/ 338658 h 8505228"/>
              <a:gd name="connsiteX5" fmla="*/ 3174791 w 4097155"/>
              <a:gd name="connsiteY5" fmla="*/ 73444 h 8505228"/>
              <a:gd name="connsiteX6" fmla="*/ 3247449 w 4097155"/>
              <a:gd name="connsiteY6" fmla="*/ 0 h 8505228"/>
              <a:gd name="connsiteX7" fmla="*/ 3604689 w 4097155"/>
              <a:gd name="connsiteY7" fmla="*/ 0 h 8505228"/>
              <a:gd name="connsiteX8" fmla="*/ 4097155 w 4097155"/>
              <a:gd name="connsiteY8" fmla="*/ 494727 h 8505228"/>
              <a:gd name="connsiteX9" fmla="*/ 4097155 w 4097155"/>
              <a:gd name="connsiteY9" fmla="*/ 8010502 h 8505228"/>
              <a:gd name="connsiteX10" fmla="*/ 3604689 w 4097155"/>
              <a:gd name="connsiteY10" fmla="*/ 8505228 h 8505228"/>
              <a:gd name="connsiteX11" fmla="*/ 491457 w 4097155"/>
              <a:gd name="connsiteY11" fmla="*/ 8505228 h 8505228"/>
              <a:gd name="connsiteX12" fmla="*/ 0 w 4097155"/>
              <a:gd name="connsiteY12" fmla="*/ 8008462 h 8505228"/>
              <a:gd name="connsiteX13" fmla="*/ 0 w 4097155"/>
              <a:gd name="connsiteY13" fmla="*/ 497788 h 8505228"/>
              <a:gd name="connsiteX14" fmla="*/ 491457 w 4097155"/>
              <a:gd name="connsiteY14" fmla="*/ 0 h 850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97155" h="8505228">
                <a:moveTo>
                  <a:pt x="491457" y="0"/>
                </a:moveTo>
                <a:cubicBezTo>
                  <a:pt x="491457" y="0"/>
                  <a:pt x="491457" y="0"/>
                  <a:pt x="847688" y="0"/>
                </a:cubicBezTo>
                <a:cubicBezTo>
                  <a:pt x="888053" y="0"/>
                  <a:pt x="920346" y="33662"/>
                  <a:pt x="920346" y="73444"/>
                </a:cubicBezTo>
                <a:cubicBezTo>
                  <a:pt x="920346" y="220332"/>
                  <a:pt x="1037407" y="338658"/>
                  <a:pt x="1182725" y="338658"/>
                </a:cubicBezTo>
                <a:cubicBezTo>
                  <a:pt x="1182725" y="338658"/>
                  <a:pt x="1182725" y="338658"/>
                  <a:pt x="2912412" y="338658"/>
                </a:cubicBezTo>
                <a:cubicBezTo>
                  <a:pt x="3057728" y="338658"/>
                  <a:pt x="3174791" y="220332"/>
                  <a:pt x="3174791" y="73444"/>
                </a:cubicBezTo>
                <a:cubicBezTo>
                  <a:pt x="3174791" y="33662"/>
                  <a:pt x="3208093" y="0"/>
                  <a:pt x="3247449" y="0"/>
                </a:cubicBezTo>
                <a:cubicBezTo>
                  <a:pt x="3247449" y="0"/>
                  <a:pt x="3247449" y="0"/>
                  <a:pt x="3604689" y="0"/>
                </a:cubicBezTo>
                <a:cubicBezTo>
                  <a:pt x="3875141" y="0"/>
                  <a:pt x="4095137" y="221352"/>
                  <a:pt x="4097155" y="494727"/>
                </a:cubicBezTo>
                <a:cubicBezTo>
                  <a:pt x="4097155" y="494727"/>
                  <a:pt x="4097155" y="494727"/>
                  <a:pt x="4097155" y="8010502"/>
                </a:cubicBezTo>
                <a:cubicBezTo>
                  <a:pt x="4095137" y="8283876"/>
                  <a:pt x="3875141" y="8505228"/>
                  <a:pt x="3604689" y="8505228"/>
                </a:cubicBezTo>
                <a:cubicBezTo>
                  <a:pt x="3604689" y="8505228"/>
                  <a:pt x="3604689" y="8505228"/>
                  <a:pt x="491457" y="8505228"/>
                </a:cubicBezTo>
                <a:cubicBezTo>
                  <a:pt x="219995" y="8505228"/>
                  <a:pt x="0" y="8282856"/>
                  <a:pt x="0" y="8008462"/>
                </a:cubicBezTo>
                <a:cubicBezTo>
                  <a:pt x="0" y="8008462"/>
                  <a:pt x="0" y="8008462"/>
                  <a:pt x="0" y="497788"/>
                </a:cubicBezTo>
                <a:cubicBezTo>
                  <a:pt x="0" y="223391"/>
                  <a:pt x="219995" y="0"/>
                  <a:pt x="491457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3074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8036E25-B8DE-4A4F-92C9-8B174C4095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18000000">
            <a:off x="1294199" y="2808507"/>
            <a:ext cx="5456300" cy="7350189"/>
          </a:xfrm>
          <a:custGeom>
            <a:avLst/>
            <a:gdLst>
              <a:gd name="connsiteX0" fmla="*/ 10912598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8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6CDAD3-6FA8-4842-8F92-9C214B8F2C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8000000">
            <a:off x="6227506" y="-2030194"/>
            <a:ext cx="5456300" cy="7350189"/>
          </a:xfrm>
          <a:custGeom>
            <a:avLst/>
            <a:gdLst>
              <a:gd name="connsiteX0" fmla="*/ 10912599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9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6842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4007A4B-E846-4041-B98F-32177C9A5E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92833" y="3841994"/>
            <a:ext cx="6988114" cy="5161705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7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F916D3A-D31D-422A-A6C2-665376B1B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742" y="0"/>
            <a:ext cx="5314259" cy="6858000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553382-31E9-4CA2-A874-9E5D59C5803D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58703" y="1219994"/>
            <a:ext cx="2060307" cy="4277519"/>
          </a:xfrm>
          <a:custGeom>
            <a:avLst/>
            <a:gdLst>
              <a:gd name="connsiteX0" fmla="*/ 494335 w 4121150"/>
              <a:gd name="connsiteY0" fmla="*/ 0 h 8555038"/>
              <a:gd name="connsiteX1" fmla="*/ 852652 w 4121150"/>
              <a:gd name="connsiteY1" fmla="*/ 0 h 8555038"/>
              <a:gd name="connsiteX2" fmla="*/ 925736 w 4121150"/>
              <a:gd name="connsiteY2" fmla="*/ 73874 h 8555038"/>
              <a:gd name="connsiteX3" fmla="*/ 1189652 w 4121150"/>
              <a:gd name="connsiteY3" fmla="*/ 340642 h 8555038"/>
              <a:gd name="connsiteX4" fmla="*/ 2929468 w 4121150"/>
              <a:gd name="connsiteY4" fmla="*/ 340642 h 8555038"/>
              <a:gd name="connsiteX5" fmla="*/ 3193384 w 4121150"/>
              <a:gd name="connsiteY5" fmla="*/ 73874 h 8555038"/>
              <a:gd name="connsiteX6" fmla="*/ 3266468 w 4121150"/>
              <a:gd name="connsiteY6" fmla="*/ 0 h 8555038"/>
              <a:gd name="connsiteX7" fmla="*/ 3625800 w 4121150"/>
              <a:gd name="connsiteY7" fmla="*/ 0 h 8555038"/>
              <a:gd name="connsiteX8" fmla="*/ 4121150 w 4121150"/>
              <a:gd name="connsiteY8" fmla="*/ 497625 h 8555038"/>
              <a:gd name="connsiteX9" fmla="*/ 4121150 w 4121150"/>
              <a:gd name="connsiteY9" fmla="*/ 8057414 h 8555038"/>
              <a:gd name="connsiteX10" fmla="*/ 3625800 w 4121150"/>
              <a:gd name="connsiteY10" fmla="*/ 8555038 h 8555038"/>
              <a:gd name="connsiteX11" fmla="*/ 494335 w 4121150"/>
              <a:gd name="connsiteY11" fmla="*/ 8555038 h 8555038"/>
              <a:gd name="connsiteX12" fmla="*/ 0 w 4121150"/>
              <a:gd name="connsiteY12" fmla="*/ 8055362 h 8555038"/>
              <a:gd name="connsiteX13" fmla="*/ 0 w 4121150"/>
              <a:gd name="connsiteY13" fmla="*/ 500703 h 8555038"/>
              <a:gd name="connsiteX14" fmla="*/ 494335 w 4121150"/>
              <a:gd name="connsiteY14" fmla="*/ 0 h 8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21150" h="8555038">
                <a:moveTo>
                  <a:pt x="494335" y="0"/>
                </a:moveTo>
                <a:cubicBezTo>
                  <a:pt x="494335" y="0"/>
                  <a:pt x="494335" y="0"/>
                  <a:pt x="852652" y="0"/>
                </a:cubicBezTo>
                <a:cubicBezTo>
                  <a:pt x="893254" y="0"/>
                  <a:pt x="925736" y="33859"/>
                  <a:pt x="925736" y="73874"/>
                </a:cubicBezTo>
                <a:cubicBezTo>
                  <a:pt x="925736" y="221623"/>
                  <a:pt x="1043483" y="340642"/>
                  <a:pt x="1189652" y="340642"/>
                </a:cubicBezTo>
                <a:cubicBezTo>
                  <a:pt x="1189652" y="340642"/>
                  <a:pt x="1189652" y="340642"/>
                  <a:pt x="2929468" y="340642"/>
                </a:cubicBezTo>
                <a:cubicBezTo>
                  <a:pt x="3075636" y="340642"/>
                  <a:pt x="3193384" y="221623"/>
                  <a:pt x="3193384" y="73874"/>
                </a:cubicBezTo>
                <a:cubicBezTo>
                  <a:pt x="3193384" y="33859"/>
                  <a:pt x="3226881" y="0"/>
                  <a:pt x="3266468" y="0"/>
                </a:cubicBezTo>
                <a:cubicBezTo>
                  <a:pt x="3266468" y="0"/>
                  <a:pt x="3266468" y="0"/>
                  <a:pt x="3625800" y="0"/>
                </a:cubicBezTo>
                <a:cubicBezTo>
                  <a:pt x="3897836" y="0"/>
                  <a:pt x="4119120" y="222649"/>
                  <a:pt x="4121150" y="497625"/>
                </a:cubicBezTo>
                <a:cubicBezTo>
                  <a:pt x="4121150" y="497625"/>
                  <a:pt x="4121150" y="497625"/>
                  <a:pt x="4121150" y="8057414"/>
                </a:cubicBezTo>
                <a:cubicBezTo>
                  <a:pt x="4119120" y="8332390"/>
                  <a:pt x="3897836" y="8555038"/>
                  <a:pt x="3625800" y="8555038"/>
                </a:cubicBezTo>
                <a:cubicBezTo>
                  <a:pt x="3625800" y="8555038"/>
                  <a:pt x="3625800" y="8555038"/>
                  <a:pt x="494335" y="8555038"/>
                </a:cubicBezTo>
                <a:cubicBezTo>
                  <a:pt x="221283" y="8555038"/>
                  <a:pt x="0" y="8331364"/>
                  <a:pt x="0" y="8055362"/>
                </a:cubicBezTo>
                <a:cubicBezTo>
                  <a:pt x="0" y="8055362"/>
                  <a:pt x="0" y="8055362"/>
                  <a:pt x="0" y="500703"/>
                </a:cubicBezTo>
                <a:cubicBezTo>
                  <a:pt x="0" y="224700"/>
                  <a:pt x="221283" y="0"/>
                  <a:pt x="49433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9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2853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88DE0D-594F-4FB2-9C6A-9AA9D524F30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069047" y="1910891"/>
            <a:ext cx="6261901" cy="3016888"/>
          </a:xfrm>
          <a:custGeom>
            <a:avLst/>
            <a:gdLst>
              <a:gd name="connsiteX0" fmla="*/ 731576 w 12525433"/>
              <a:gd name="connsiteY0" fmla="*/ 0 h 6033776"/>
              <a:gd name="connsiteX1" fmla="*/ 11792355 w 12525433"/>
              <a:gd name="connsiteY1" fmla="*/ 0 h 6033776"/>
              <a:gd name="connsiteX2" fmla="*/ 12525433 w 12525433"/>
              <a:gd name="connsiteY2" fmla="*/ 723756 h 6033776"/>
              <a:gd name="connsiteX3" fmla="*/ 12525433 w 12525433"/>
              <a:gd name="connsiteY3" fmla="*/ 1248369 h 6033776"/>
              <a:gd name="connsiteX4" fmla="*/ 12417275 w 12525433"/>
              <a:gd name="connsiteY4" fmla="*/ 1355371 h 6033776"/>
              <a:gd name="connsiteX5" fmla="*/ 12026699 w 12525433"/>
              <a:gd name="connsiteY5" fmla="*/ 1741770 h 6033776"/>
              <a:gd name="connsiteX6" fmla="*/ 12026699 w 12525433"/>
              <a:gd name="connsiteY6" fmla="*/ 4289035 h 6033776"/>
              <a:gd name="connsiteX7" fmla="*/ 12417275 w 12525433"/>
              <a:gd name="connsiteY7" fmla="*/ 4675434 h 6033776"/>
              <a:gd name="connsiteX8" fmla="*/ 12525433 w 12525433"/>
              <a:gd name="connsiteY8" fmla="*/ 4782436 h 6033776"/>
              <a:gd name="connsiteX9" fmla="*/ 12525433 w 12525433"/>
              <a:gd name="connsiteY9" fmla="*/ 5308534 h 6033776"/>
              <a:gd name="connsiteX10" fmla="*/ 11796861 w 12525433"/>
              <a:gd name="connsiteY10" fmla="*/ 6033776 h 6033776"/>
              <a:gd name="connsiteX11" fmla="*/ 728571 w 12525433"/>
              <a:gd name="connsiteY11" fmla="*/ 6033776 h 6033776"/>
              <a:gd name="connsiteX12" fmla="*/ 0 w 12525433"/>
              <a:gd name="connsiteY12" fmla="*/ 5308534 h 6033776"/>
              <a:gd name="connsiteX13" fmla="*/ 0 w 12525433"/>
              <a:gd name="connsiteY13" fmla="*/ 723756 h 6033776"/>
              <a:gd name="connsiteX14" fmla="*/ 731576 w 12525433"/>
              <a:gd name="connsiteY14" fmla="*/ 0 h 60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25433" h="6033776">
                <a:moveTo>
                  <a:pt x="731576" y="0"/>
                </a:moveTo>
                <a:cubicBezTo>
                  <a:pt x="731576" y="0"/>
                  <a:pt x="731576" y="0"/>
                  <a:pt x="11792355" y="0"/>
                </a:cubicBezTo>
                <a:cubicBezTo>
                  <a:pt x="12196451" y="0"/>
                  <a:pt x="12525433" y="323981"/>
                  <a:pt x="12525433" y="723756"/>
                </a:cubicBezTo>
                <a:cubicBezTo>
                  <a:pt x="12525433" y="723756"/>
                  <a:pt x="12525433" y="723756"/>
                  <a:pt x="12525433" y="1248369"/>
                </a:cubicBezTo>
                <a:cubicBezTo>
                  <a:pt x="12525433" y="1307814"/>
                  <a:pt x="12475861" y="1355371"/>
                  <a:pt x="12417275" y="1355371"/>
                </a:cubicBezTo>
                <a:cubicBezTo>
                  <a:pt x="12200955" y="1355371"/>
                  <a:pt x="12026699" y="1527764"/>
                  <a:pt x="12026699" y="1741770"/>
                </a:cubicBezTo>
                <a:cubicBezTo>
                  <a:pt x="12026699" y="1741770"/>
                  <a:pt x="12026699" y="1741770"/>
                  <a:pt x="12026699" y="4289035"/>
                </a:cubicBezTo>
                <a:cubicBezTo>
                  <a:pt x="12026699" y="4503040"/>
                  <a:pt x="12200955" y="4675434"/>
                  <a:pt x="12417275" y="4675434"/>
                </a:cubicBezTo>
                <a:cubicBezTo>
                  <a:pt x="12475861" y="4675434"/>
                  <a:pt x="12525433" y="4724477"/>
                  <a:pt x="12525433" y="4782436"/>
                </a:cubicBezTo>
                <a:cubicBezTo>
                  <a:pt x="12525433" y="4782436"/>
                  <a:pt x="12525433" y="4782436"/>
                  <a:pt x="12525433" y="5308534"/>
                </a:cubicBezTo>
                <a:cubicBezTo>
                  <a:pt x="12525433" y="5706822"/>
                  <a:pt x="12199453" y="6030804"/>
                  <a:pt x="11796861" y="6033776"/>
                </a:cubicBezTo>
                <a:cubicBezTo>
                  <a:pt x="11796861" y="6033776"/>
                  <a:pt x="11796861" y="6033776"/>
                  <a:pt x="728571" y="6033776"/>
                </a:cubicBezTo>
                <a:cubicBezTo>
                  <a:pt x="325979" y="6030804"/>
                  <a:pt x="0" y="5706822"/>
                  <a:pt x="0" y="5308534"/>
                </a:cubicBezTo>
                <a:cubicBezTo>
                  <a:pt x="0" y="5308534"/>
                  <a:pt x="0" y="5308534"/>
                  <a:pt x="0" y="723756"/>
                </a:cubicBezTo>
                <a:cubicBezTo>
                  <a:pt x="0" y="323981"/>
                  <a:pt x="327481" y="0"/>
                  <a:pt x="731576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8311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1FAD4B-9998-4B20-903F-710F07EA384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-620171" y="1350566"/>
            <a:ext cx="6146794" cy="3904457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7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A08130-B068-46E2-BA14-A39156E6308F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2117116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1B87C0-CD1A-4250-A302-570CC5A1A25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186121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18DE9A9-54BB-4ACB-9396-10ED9E0C7B6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55127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1F19E9A-1855-474C-8384-9C4B1C520F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324133" y="4630366"/>
            <a:ext cx="1750752" cy="1303506"/>
          </a:xfrm>
          <a:custGeom>
            <a:avLst/>
            <a:gdLst>
              <a:gd name="connsiteX0" fmla="*/ 162131 w 3501959"/>
              <a:gd name="connsiteY0" fmla="*/ 0 h 2607012"/>
              <a:gd name="connsiteX1" fmla="*/ 3339827 w 3501959"/>
              <a:gd name="connsiteY1" fmla="*/ 0 h 2607012"/>
              <a:gd name="connsiteX2" fmla="*/ 3501959 w 3501959"/>
              <a:gd name="connsiteY2" fmla="*/ 162130 h 2607012"/>
              <a:gd name="connsiteX3" fmla="*/ 3501959 w 3501959"/>
              <a:gd name="connsiteY3" fmla="*/ 2444882 h 2607012"/>
              <a:gd name="connsiteX4" fmla="*/ 3339827 w 3501959"/>
              <a:gd name="connsiteY4" fmla="*/ 2607012 h 2607012"/>
              <a:gd name="connsiteX5" fmla="*/ 162131 w 3501959"/>
              <a:gd name="connsiteY5" fmla="*/ 2607012 h 2607012"/>
              <a:gd name="connsiteX6" fmla="*/ 0 w 3501959"/>
              <a:gd name="connsiteY6" fmla="*/ 2444882 h 2607012"/>
              <a:gd name="connsiteX7" fmla="*/ 0 w 3501959"/>
              <a:gd name="connsiteY7" fmla="*/ 162130 h 2607012"/>
              <a:gd name="connsiteX8" fmla="*/ 162131 w 3501959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9" h="2607012">
                <a:moveTo>
                  <a:pt x="162131" y="0"/>
                </a:moveTo>
                <a:lnTo>
                  <a:pt x="3339827" y="0"/>
                </a:lnTo>
                <a:cubicBezTo>
                  <a:pt x="3429371" y="0"/>
                  <a:pt x="3501959" y="72588"/>
                  <a:pt x="3501959" y="162130"/>
                </a:cubicBezTo>
                <a:lnTo>
                  <a:pt x="3501959" y="2444882"/>
                </a:lnTo>
                <a:cubicBezTo>
                  <a:pt x="3501959" y="2534424"/>
                  <a:pt x="3429371" y="2607012"/>
                  <a:pt x="3339827" y="2607012"/>
                </a:cubicBezTo>
                <a:lnTo>
                  <a:pt x="162131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F5F558-6740-4B2B-9995-6724699E0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742" y="-1"/>
            <a:ext cx="10609469" cy="6858001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1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AE8812-B0BB-4D98-AA9C-35BDA1CAEDD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62693" y="517117"/>
            <a:ext cx="9866615" cy="6393550"/>
          </a:xfrm>
          <a:custGeom>
            <a:avLst/>
            <a:gdLst>
              <a:gd name="connsiteX0" fmla="*/ 12143513 w 19735799"/>
              <a:gd name="connsiteY0" fmla="*/ 9240409 h 12787099"/>
              <a:gd name="connsiteX1" fmla="*/ 15685269 w 19735799"/>
              <a:gd name="connsiteY1" fmla="*/ 9240409 h 12787099"/>
              <a:gd name="connsiteX2" fmla="*/ 15685269 w 19735799"/>
              <a:gd name="connsiteY2" fmla="*/ 12787099 h 12787099"/>
              <a:gd name="connsiteX3" fmla="*/ 12143513 w 19735799"/>
              <a:gd name="connsiteY3" fmla="*/ 12787099 h 12787099"/>
              <a:gd name="connsiteX4" fmla="*/ 4050531 w 19735799"/>
              <a:gd name="connsiteY4" fmla="*/ 9240409 h 12787099"/>
              <a:gd name="connsiteX5" fmla="*/ 7592284 w 19735799"/>
              <a:gd name="connsiteY5" fmla="*/ 9240409 h 12787099"/>
              <a:gd name="connsiteX6" fmla="*/ 7592284 w 19735799"/>
              <a:gd name="connsiteY6" fmla="*/ 12787099 h 12787099"/>
              <a:gd name="connsiteX7" fmla="*/ 4050531 w 19735799"/>
              <a:gd name="connsiteY7" fmla="*/ 12787099 h 12787099"/>
              <a:gd name="connsiteX8" fmla="*/ 16194043 w 19735799"/>
              <a:gd name="connsiteY8" fmla="*/ 8110925 h 12787099"/>
              <a:gd name="connsiteX9" fmla="*/ 19735799 w 19735799"/>
              <a:gd name="connsiteY9" fmla="*/ 8110925 h 12787099"/>
              <a:gd name="connsiteX10" fmla="*/ 19735799 w 19735799"/>
              <a:gd name="connsiteY10" fmla="*/ 11657615 h 12787099"/>
              <a:gd name="connsiteX11" fmla="*/ 16194043 w 19735799"/>
              <a:gd name="connsiteY11" fmla="*/ 11657615 h 12787099"/>
              <a:gd name="connsiteX12" fmla="*/ 8092984 w 19735799"/>
              <a:gd name="connsiteY12" fmla="*/ 8110925 h 12787099"/>
              <a:gd name="connsiteX13" fmla="*/ 11634740 w 19735799"/>
              <a:gd name="connsiteY13" fmla="*/ 8110925 h 12787099"/>
              <a:gd name="connsiteX14" fmla="*/ 11634740 w 19735799"/>
              <a:gd name="connsiteY14" fmla="*/ 11657615 h 12787099"/>
              <a:gd name="connsiteX15" fmla="*/ 8092984 w 19735799"/>
              <a:gd name="connsiteY15" fmla="*/ 11657615 h 12787099"/>
              <a:gd name="connsiteX16" fmla="*/ 0 w 19735799"/>
              <a:gd name="connsiteY16" fmla="*/ 8110925 h 12787099"/>
              <a:gd name="connsiteX17" fmla="*/ 3541757 w 19735799"/>
              <a:gd name="connsiteY17" fmla="*/ 8110925 h 12787099"/>
              <a:gd name="connsiteX18" fmla="*/ 3541757 w 19735799"/>
              <a:gd name="connsiteY18" fmla="*/ 11657615 h 12787099"/>
              <a:gd name="connsiteX19" fmla="*/ 0 w 19735799"/>
              <a:gd name="connsiteY19" fmla="*/ 11657615 h 12787099"/>
              <a:gd name="connsiteX20" fmla="*/ 12143513 w 19735799"/>
              <a:gd name="connsiteY20" fmla="*/ 5184948 h 12787099"/>
              <a:gd name="connsiteX21" fmla="*/ 15685269 w 19735799"/>
              <a:gd name="connsiteY21" fmla="*/ 5184948 h 12787099"/>
              <a:gd name="connsiteX22" fmla="*/ 15685269 w 19735799"/>
              <a:gd name="connsiteY22" fmla="*/ 8731636 h 12787099"/>
              <a:gd name="connsiteX23" fmla="*/ 12143513 w 19735799"/>
              <a:gd name="connsiteY23" fmla="*/ 8731636 h 12787099"/>
              <a:gd name="connsiteX24" fmla="*/ 4050531 w 19735799"/>
              <a:gd name="connsiteY24" fmla="*/ 5184948 h 12787099"/>
              <a:gd name="connsiteX25" fmla="*/ 7592284 w 19735799"/>
              <a:gd name="connsiteY25" fmla="*/ 5184948 h 12787099"/>
              <a:gd name="connsiteX26" fmla="*/ 7592284 w 19735799"/>
              <a:gd name="connsiteY26" fmla="*/ 8731636 h 12787099"/>
              <a:gd name="connsiteX27" fmla="*/ 4050531 w 19735799"/>
              <a:gd name="connsiteY27" fmla="*/ 8731636 h 12787099"/>
              <a:gd name="connsiteX28" fmla="*/ 16194043 w 19735799"/>
              <a:gd name="connsiteY28" fmla="*/ 4055463 h 12787099"/>
              <a:gd name="connsiteX29" fmla="*/ 19735799 w 19735799"/>
              <a:gd name="connsiteY29" fmla="*/ 4055463 h 12787099"/>
              <a:gd name="connsiteX30" fmla="*/ 19735799 w 19735799"/>
              <a:gd name="connsiteY30" fmla="*/ 7602152 h 12787099"/>
              <a:gd name="connsiteX31" fmla="*/ 16194043 w 19735799"/>
              <a:gd name="connsiteY31" fmla="*/ 7602152 h 12787099"/>
              <a:gd name="connsiteX32" fmla="*/ 1 w 19735799"/>
              <a:gd name="connsiteY32" fmla="*/ 4055463 h 12787099"/>
              <a:gd name="connsiteX33" fmla="*/ 3541757 w 19735799"/>
              <a:gd name="connsiteY33" fmla="*/ 4055463 h 12787099"/>
              <a:gd name="connsiteX34" fmla="*/ 3541757 w 19735799"/>
              <a:gd name="connsiteY34" fmla="*/ 7602152 h 12787099"/>
              <a:gd name="connsiteX35" fmla="*/ 1 w 19735799"/>
              <a:gd name="connsiteY35" fmla="*/ 7602152 h 12787099"/>
              <a:gd name="connsiteX36" fmla="*/ 12143513 w 19735799"/>
              <a:gd name="connsiteY36" fmla="*/ 1129485 h 12787099"/>
              <a:gd name="connsiteX37" fmla="*/ 15685269 w 19735799"/>
              <a:gd name="connsiteY37" fmla="*/ 1129485 h 12787099"/>
              <a:gd name="connsiteX38" fmla="*/ 15685269 w 19735799"/>
              <a:gd name="connsiteY38" fmla="*/ 4676174 h 12787099"/>
              <a:gd name="connsiteX39" fmla="*/ 12143513 w 19735799"/>
              <a:gd name="connsiteY39" fmla="*/ 4676174 h 12787099"/>
              <a:gd name="connsiteX40" fmla="*/ 4050534 w 19735799"/>
              <a:gd name="connsiteY40" fmla="*/ 1129485 h 12787099"/>
              <a:gd name="connsiteX41" fmla="*/ 7592284 w 19735799"/>
              <a:gd name="connsiteY41" fmla="*/ 1129485 h 12787099"/>
              <a:gd name="connsiteX42" fmla="*/ 7592284 w 19735799"/>
              <a:gd name="connsiteY42" fmla="*/ 4676174 h 12787099"/>
              <a:gd name="connsiteX43" fmla="*/ 4050534 w 19735799"/>
              <a:gd name="connsiteY43" fmla="*/ 4676174 h 12787099"/>
              <a:gd name="connsiteX44" fmla="*/ 8092984 w 19735799"/>
              <a:gd name="connsiteY44" fmla="*/ 1 h 12787099"/>
              <a:gd name="connsiteX45" fmla="*/ 11634740 w 19735799"/>
              <a:gd name="connsiteY45" fmla="*/ 1 h 12787099"/>
              <a:gd name="connsiteX46" fmla="*/ 11634740 w 19735799"/>
              <a:gd name="connsiteY46" fmla="*/ 3546690 h 12787099"/>
              <a:gd name="connsiteX47" fmla="*/ 8092984 w 19735799"/>
              <a:gd name="connsiteY47" fmla="*/ 3546690 h 12787099"/>
              <a:gd name="connsiteX48" fmla="*/ 2 w 19735799"/>
              <a:gd name="connsiteY48" fmla="*/ 1 h 12787099"/>
              <a:gd name="connsiteX49" fmla="*/ 3541760 w 19735799"/>
              <a:gd name="connsiteY49" fmla="*/ 1 h 12787099"/>
              <a:gd name="connsiteX50" fmla="*/ 3541760 w 19735799"/>
              <a:gd name="connsiteY50" fmla="*/ 3546690 h 12787099"/>
              <a:gd name="connsiteX51" fmla="*/ 2 w 19735799"/>
              <a:gd name="connsiteY51" fmla="*/ 3546690 h 12787099"/>
              <a:gd name="connsiteX52" fmla="*/ 16194043 w 19735799"/>
              <a:gd name="connsiteY52" fmla="*/ 0 h 12787099"/>
              <a:gd name="connsiteX53" fmla="*/ 19735799 w 19735799"/>
              <a:gd name="connsiteY53" fmla="*/ 0 h 12787099"/>
              <a:gd name="connsiteX54" fmla="*/ 19735799 w 19735799"/>
              <a:gd name="connsiteY54" fmla="*/ 3546690 h 12787099"/>
              <a:gd name="connsiteX55" fmla="*/ 16194043 w 19735799"/>
              <a:gd name="connsiteY55" fmla="*/ 3546690 h 1278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9735799" h="12787099">
                <a:moveTo>
                  <a:pt x="12143513" y="9240409"/>
                </a:moveTo>
                <a:lnTo>
                  <a:pt x="15685269" y="9240409"/>
                </a:lnTo>
                <a:lnTo>
                  <a:pt x="15685269" y="12787099"/>
                </a:lnTo>
                <a:lnTo>
                  <a:pt x="12143513" y="12787099"/>
                </a:lnTo>
                <a:close/>
                <a:moveTo>
                  <a:pt x="4050531" y="9240409"/>
                </a:moveTo>
                <a:lnTo>
                  <a:pt x="7592284" y="9240409"/>
                </a:lnTo>
                <a:lnTo>
                  <a:pt x="7592284" y="12787099"/>
                </a:lnTo>
                <a:lnTo>
                  <a:pt x="4050531" y="12787099"/>
                </a:lnTo>
                <a:close/>
                <a:moveTo>
                  <a:pt x="16194043" y="8110925"/>
                </a:moveTo>
                <a:lnTo>
                  <a:pt x="19735799" y="8110925"/>
                </a:lnTo>
                <a:lnTo>
                  <a:pt x="19735799" y="11657615"/>
                </a:lnTo>
                <a:lnTo>
                  <a:pt x="16194043" y="11657615"/>
                </a:lnTo>
                <a:close/>
                <a:moveTo>
                  <a:pt x="8092984" y="8110925"/>
                </a:moveTo>
                <a:lnTo>
                  <a:pt x="11634740" y="8110925"/>
                </a:lnTo>
                <a:lnTo>
                  <a:pt x="11634740" y="11657615"/>
                </a:lnTo>
                <a:lnTo>
                  <a:pt x="8092984" y="11657615"/>
                </a:lnTo>
                <a:close/>
                <a:moveTo>
                  <a:pt x="0" y="8110925"/>
                </a:moveTo>
                <a:lnTo>
                  <a:pt x="3541757" y="8110925"/>
                </a:lnTo>
                <a:lnTo>
                  <a:pt x="3541757" y="11657615"/>
                </a:lnTo>
                <a:lnTo>
                  <a:pt x="0" y="11657615"/>
                </a:lnTo>
                <a:close/>
                <a:moveTo>
                  <a:pt x="12143513" y="5184948"/>
                </a:moveTo>
                <a:lnTo>
                  <a:pt x="15685269" y="5184948"/>
                </a:lnTo>
                <a:lnTo>
                  <a:pt x="15685269" y="8731636"/>
                </a:lnTo>
                <a:lnTo>
                  <a:pt x="12143513" y="8731636"/>
                </a:lnTo>
                <a:close/>
                <a:moveTo>
                  <a:pt x="4050531" y="5184948"/>
                </a:moveTo>
                <a:lnTo>
                  <a:pt x="7592284" y="5184948"/>
                </a:lnTo>
                <a:lnTo>
                  <a:pt x="7592284" y="8731636"/>
                </a:lnTo>
                <a:lnTo>
                  <a:pt x="4050531" y="8731636"/>
                </a:lnTo>
                <a:close/>
                <a:moveTo>
                  <a:pt x="16194043" y="4055463"/>
                </a:moveTo>
                <a:lnTo>
                  <a:pt x="19735799" y="4055463"/>
                </a:lnTo>
                <a:lnTo>
                  <a:pt x="19735799" y="7602152"/>
                </a:lnTo>
                <a:lnTo>
                  <a:pt x="16194043" y="7602152"/>
                </a:lnTo>
                <a:close/>
                <a:moveTo>
                  <a:pt x="1" y="4055463"/>
                </a:moveTo>
                <a:lnTo>
                  <a:pt x="3541757" y="4055463"/>
                </a:lnTo>
                <a:lnTo>
                  <a:pt x="3541757" y="7602152"/>
                </a:lnTo>
                <a:lnTo>
                  <a:pt x="1" y="7602152"/>
                </a:lnTo>
                <a:close/>
                <a:moveTo>
                  <a:pt x="12143513" y="1129485"/>
                </a:moveTo>
                <a:lnTo>
                  <a:pt x="15685269" y="1129485"/>
                </a:lnTo>
                <a:lnTo>
                  <a:pt x="15685269" y="4676174"/>
                </a:lnTo>
                <a:lnTo>
                  <a:pt x="12143513" y="4676174"/>
                </a:lnTo>
                <a:close/>
                <a:moveTo>
                  <a:pt x="4050534" y="1129485"/>
                </a:moveTo>
                <a:lnTo>
                  <a:pt x="7592284" y="1129485"/>
                </a:lnTo>
                <a:lnTo>
                  <a:pt x="7592284" y="4676174"/>
                </a:lnTo>
                <a:lnTo>
                  <a:pt x="4050534" y="4676174"/>
                </a:lnTo>
                <a:close/>
                <a:moveTo>
                  <a:pt x="8092984" y="1"/>
                </a:moveTo>
                <a:lnTo>
                  <a:pt x="11634740" y="1"/>
                </a:lnTo>
                <a:lnTo>
                  <a:pt x="11634740" y="3546690"/>
                </a:lnTo>
                <a:lnTo>
                  <a:pt x="8092984" y="3546690"/>
                </a:lnTo>
                <a:close/>
                <a:moveTo>
                  <a:pt x="2" y="1"/>
                </a:moveTo>
                <a:lnTo>
                  <a:pt x="3541760" y="1"/>
                </a:lnTo>
                <a:lnTo>
                  <a:pt x="3541760" y="3546690"/>
                </a:lnTo>
                <a:lnTo>
                  <a:pt x="2" y="3546690"/>
                </a:lnTo>
                <a:close/>
                <a:moveTo>
                  <a:pt x="16194043" y="0"/>
                </a:moveTo>
                <a:lnTo>
                  <a:pt x="19735799" y="0"/>
                </a:lnTo>
                <a:lnTo>
                  <a:pt x="19735799" y="3546690"/>
                </a:lnTo>
                <a:lnTo>
                  <a:pt x="16194043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04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21870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963815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699482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6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975672" y="536468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975672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75672" y="4556018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8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CA30AC-465D-411F-829F-4744F4D8AE2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373594" y="1072662"/>
            <a:ext cx="2074714" cy="2074985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F2F8B1E-3E7A-4F60-9BAB-7DEF7F928256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002151" y="1072662"/>
            <a:ext cx="2074714" cy="2074985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D42215-4E17-44B3-B255-4DC95D75583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373594" y="3701562"/>
            <a:ext cx="2074714" cy="2074985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39E73-7B5A-4263-8F75-D9ADE00A6B6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002151" y="3701562"/>
            <a:ext cx="2074714" cy="2074985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7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581172" y="1000878"/>
            <a:ext cx="4693708" cy="4694319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969838" y="427236"/>
            <a:ext cx="1196771" cy="1196927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712882" y="4787321"/>
            <a:ext cx="1196780" cy="1196936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792129" y="4847466"/>
            <a:ext cx="1210276" cy="1210435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10685" y="1000878"/>
            <a:ext cx="4693708" cy="4694319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21540" y="4883266"/>
            <a:ext cx="1196771" cy="1196927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222925" y="4765070"/>
            <a:ext cx="1196780" cy="1196936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05225" y="1267687"/>
            <a:ext cx="1210276" cy="1210435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83731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D77759-49C9-4C8A-ADD7-C4B83131C49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040669" y="1252728"/>
            <a:ext cx="4045239" cy="3860035"/>
          </a:xfrm>
          <a:custGeom>
            <a:avLst/>
            <a:gdLst>
              <a:gd name="connsiteX0" fmla="*/ 2339357 w 4567458"/>
              <a:gd name="connsiteY0" fmla="*/ 76 h 4357778"/>
              <a:gd name="connsiteX1" fmla="*/ 3114959 w 4567458"/>
              <a:gd name="connsiteY1" fmla="*/ 590597 h 4357778"/>
              <a:gd name="connsiteX2" fmla="*/ 4397494 w 4567458"/>
              <a:gd name="connsiteY2" fmla="*/ 2961505 h 4357778"/>
              <a:gd name="connsiteX3" fmla="*/ 3555336 w 4567458"/>
              <a:gd name="connsiteY3" fmla="*/ 4357744 h 4357778"/>
              <a:gd name="connsiteX4" fmla="*/ 992809 w 4567458"/>
              <a:gd name="connsiteY4" fmla="*/ 4328688 h 4357778"/>
              <a:gd name="connsiteX5" fmla="*/ 187947 w 4567458"/>
              <a:gd name="connsiteY5" fmla="*/ 2922771 h 4357778"/>
              <a:gd name="connsiteX6" fmla="*/ 1548722 w 4567458"/>
              <a:gd name="connsiteY6" fmla="*/ 565839 h 4357778"/>
              <a:gd name="connsiteX7" fmla="*/ 2339357 w 4567458"/>
              <a:gd name="connsiteY7" fmla="*/ 76 h 43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7458" h="4357778">
                <a:moveTo>
                  <a:pt x="2339357" y="76"/>
                </a:moveTo>
                <a:cubicBezTo>
                  <a:pt x="2623179" y="4497"/>
                  <a:pt x="2904496" y="201633"/>
                  <a:pt x="3114959" y="590597"/>
                </a:cubicBezTo>
                <a:cubicBezTo>
                  <a:pt x="4397494" y="2961505"/>
                  <a:pt x="4397494" y="2961505"/>
                  <a:pt x="4397494" y="2961505"/>
                </a:cubicBezTo>
                <a:cubicBezTo>
                  <a:pt x="4814559" y="3737204"/>
                  <a:pt x="4437726" y="4363146"/>
                  <a:pt x="3555336" y="4357744"/>
                </a:cubicBezTo>
                <a:lnTo>
                  <a:pt x="992809" y="4328688"/>
                </a:lnTo>
                <a:cubicBezTo>
                  <a:pt x="108785" y="4317199"/>
                  <a:pt x="-253025" y="3686556"/>
                  <a:pt x="187947" y="2922771"/>
                </a:cubicBezTo>
                <a:cubicBezTo>
                  <a:pt x="1548722" y="565839"/>
                  <a:pt x="1548722" y="565839"/>
                  <a:pt x="1548722" y="565839"/>
                </a:cubicBezTo>
                <a:cubicBezTo>
                  <a:pt x="1769208" y="183947"/>
                  <a:pt x="2055536" y="-4346"/>
                  <a:pt x="2339357" y="76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039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1DB1B1-7F87-4CFE-86AB-6B8D234E28FA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692565" y="1554191"/>
            <a:ext cx="2161280" cy="3137749"/>
          </a:xfrm>
          <a:custGeom>
            <a:avLst/>
            <a:gdLst>
              <a:gd name="connsiteX0" fmla="*/ 0 w 4323122"/>
              <a:gd name="connsiteY0" fmla="*/ 0 h 6275498"/>
              <a:gd name="connsiteX1" fmla="*/ 4323122 w 4323122"/>
              <a:gd name="connsiteY1" fmla="*/ 0 h 6275498"/>
              <a:gd name="connsiteX2" fmla="*/ 4323122 w 4323122"/>
              <a:gd name="connsiteY2" fmla="*/ 6275498 h 6275498"/>
              <a:gd name="connsiteX3" fmla="*/ 0 w 4323122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6275498">
                <a:moveTo>
                  <a:pt x="0" y="0"/>
                </a:moveTo>
                <a:lnTo>
                  <a:pt x="4323122" y="0"/>
                </a:lnTo>
                <a:lnTo>
                  <a:pt x="4323122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A52F08-930C-4D0B-9F20-803E94BCFE7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15360" y="1554191"/>
            <a:ext cx="2161280" cy="1617684"/>
          </a:xfrm>
          <a:custGeom>
            <a:avLst/>
            <a:gdLst>
              <a:gd name="connsiteX0" fmla="*/ 0 w 4323122"/>
              <a:gd name="connsiteY0" fmla="*/ 0 h 3235368"/>
              <a:gd name="connsiteX1" fmla="*/ 4323122 w 4323122"/>
              <a:gd name="connsiteY1" fmla="*/ 0 h 3235368"/>
              <a:gd name="connsiteX2" fmla="*/ 4323122 w 4323122"/>
              <a:gd name="connsiteY2" fmla="*/ 3235368 h 3235368"/>
              <a:gd name="connsiteX3" fmla="*/ 0 w 4323122"/>
              <a:gd name="connsiteY3" fmla="*/ 3235368 h 323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3235368">
                <a:moveTo>
                  <a:pt x="0" y="0"/>
                </a:moveTo>
                <a:lnTo>
                  <a:pt x="4323122" y="0"/>
                </a:lnTo>
                <a:lnTo>
                  <a:pt x="4323122" y="3235368"/>
                </a:lnTo>
                <a:lnTo>
                  <a:pt x="0" y="323536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BB7F41-0305-484D-8D33-70AC6F00DCC0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7338155" y="1554191"/>
            <a:ext cx="2161280" cy="3137749"/>
          </a:xfrm>
          <a:custGeom>
            <a:avLst/>
            <a:gdLst>
              <a:gd name="connsiteX0" fmla="*/ 0 w 4323123"/>
              <a:gd name="connsiteY0" fmla="*/ 0 h 6275498"/>
              <a:gd name="connsiteX1" fmla="*/ 4323123 w 4323123"/>
              <a:gd name="connsiteY1" fmla="*/ 0 h 6275498"/>
              <a:gd name="connsiteX2" fmla="*/ 4323123 w 4323123"/>
              <a:gd name="connsiteY2" fmla="*/ 6275498 h 6275498"/>
              <a:gd name="connsiteX3" fmla="*/ 0 w 4323123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3" h="6275498">
                <a:moveTo>
                  <a:pt x="0" y="0"/>
                </a:moveTo>
                <a:lnTo>
                  <a:pt x="4323123" y="0"/>
                </a:lnTo>
                <a:lnTo>
                  <a:pt x="4323123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C4E8E28-E2C1-4152-A345-F2F5C1EBF29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5360" y="3333411"/>
            <a:ext cx="2161280" cy="2231289"/>
          </a:xfrm>
          <a:custGeom>
            <a:avLst/>
            <a:gdLst>
              <a:gd name="connsiteX0" fmla="*/ 0 w 4323122"/>
              <a:gd name="connsiteY0" fmla="*/ 0 h 4462577"/>
              <a:gd name="connsiteX1" fmla="*/ 4323122 w 4323122"/>
              <a:gd name="connsiteY1" fmla="*/ 0 h 4462577"/>
              <a:gd name="connsiteX2" fmla="*/ 4323122 w 4323122"/>
              <a:gd name="connsiteY2" fmla="*/ 4462577 h 4462577"/>
              <a:gd name="connsiteX3" fmla="*/ 0 w 4323122"/>
              <a:gd name="connsiteY3" fmla="*/ 4462577 h 446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4462577">
                <a:moveTo>
                  <a:pt x="0" y="0"/>
                </a:moveTo>
                <a:lnTo>
                  <a:pt x="4323122" y="0"/>
                </a:lnTo>
                <a:lnTo>
                  <a:pt x="4323122" y="4462577"/>
                </a:lnTo>
                <a:lnTo>
                  <a:pt x="0" y="446257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2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7FC8466-4D91-4081-9614-D54867AD45D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616449" y="2109787"/>
            <a:ext cx="1771188" cy="2638425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07F9A3-6479-498F-A7BB-11A1850BAFB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54729" y="2109787"/>
            <a:ext cx="1771188" cy="2638425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BAB1F9-7C8A-468F-82D4-DEFBACE1C6E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93009" y="2109787"/>
            <a:ext cx="1771188" cy="2638425"/>
          </a:xfrm>
          <a:custGeom>
            <a:avLst/>
            <a:gdLst>
              <a:gd name="connsiteX0" fmla="*/ 209666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6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6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6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6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7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F420BA-1B7B-44F6-8DF9-6D1682186149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706455" y="1728210"/>
            <a:ext cx="1994370" cy="3401581"/>
          </a:xfrm>
          <a:custGeom>
            <a:avLst/>
            <a:gdLst>
              <a:gd name="connsiteX0" fmla="*/ 236084 w 3989259"/>
              <a:gd name="connsiteY0" fmla="*/ 0 h 6803161"/>
              <a:gd name="connsiteX1" fmla="*/ 3989258 w 3989259"/>
              <a:gd name="connsiteY1" fmla="*/ 0 h 6803161"/>
              <a:gd name="connsiteX2" fmla="*/ 3989259 w 3989259"/>
              <a:gd name="connsiteY2" fmla="*/ 6803161 h 6803161"/>
              <a:gd name="connsiteX3" fmla="*/ 236085 w 3989259"/>
              <a:gd name="connsiteY3" fmla="*/ 6803161 h 6803161"/>
              <a:gd name="connsiteX4" fmla="*/ 1 w 3989259"/>
              <a:gd name="connsiteY4" fmla="*/ 6567077 h 6803161"/>
              <a:gd name="connsiteX5" fmla="*/ 0 w 3989259"/>
              <a:gd name="connsiteY5" fmla="*/ 236084 h 6803161"/>
              <a:gd name="connsiteX6" fmla="*/ 236084 w 3989259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9259" h="6803161">
                <a:moveTo>
                  <a:pt x="236084" y="0"/>
                </a:moveTo>
                <a:lnTo>
                  <a:pt x="3989258" y="0"/>
                </a:lnTo>
                <a:lnTo>
                  <a:pt x="3989259" y="6803161"/>
                </a:lnTo>
                <a:lnTo>
                  <a:pt x="236085" y="6803161"/>
                </a:lnTo>
                <a:cubicBezTo>
                  <a:pt x="105699" y="6803161"/>
                  <a:pt x="1" y="6697463"/>
                  <a:pt x="1" y="6567077"/>
                </a:cubicBezTo>
                <a:lnTo>
                  <a:pt x="0" y="236084"/>
                </a:lnTo>
                <a:cubicBezTo>
                  <a:pt x="0" y="105698"/>
                  <a:pt x="105698" y="0"/>
                  <a:pt x="23608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73F600-3C57-480A-8BA2-99E742B8E4CA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700824" y="1728210"/>
            <a:ext cx="1994369" cy="340158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53DFD88-9016-4C0A-AADC-CB2354FB87B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695193" y="1728210"/>
            <a:ext cx="1994369" cy="340158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E36069-3FA8-4810-B96A-21A25AE1ABD8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949852" y="1728210"/>
            <a:ext cx="1890884" cy="3401581"/>
          </a:xfrm>
          <a:custGeom>
            <a:avLst/>
            <a:gdLst>
              <a:gd name="connsiteX0" fmla="*/ 223834 w 3782260"/>
              <a:gd name="connsiteY0" fmla="*/ 0 h 6803161"/>
              <a:gd name="connsiteX1" fmla="*/ 3782260 w 3782260"/>
              <a:gd name="connsiteY1" fmla="*/ 0 h 6803161"/>
              <a:gd name="connsiteX2" fmla="*/ 3782260 w 3782260"/>
              <a:gd name="connsiteY2" fmla="*/ 6803161 h 6803161"/>
              <a:gd name="connsiteX3" fmla="*/ 223834 w 3782260"/>
              <a:gd name="connsiteY3" fmla="*/ 6803161 h 6803161"/>
              <a:gd name="connsiteX4" fmla="*/ 0 w 3782260"/>
              <a:gd name="connsiteY4" fmla="*/ 6579327 h 6803161"/>
              <a:gd name="connsiteX5" fmla="*/ 0 w 3782260"/>
              <a:gd name="connsiteY5" fmla="*/ 223834 h 6803161"/>
              <a:gd name="connsiteX6" fmla="*/ 223834 w 3782260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2260" h="6803161">
                <a:moveTo>
                  <a:pt x="223834" y="0"/>
                </a:moveTo>
                <a:lnTo>
                  <a:pt x="3782260" y="0"/>
                </a:lnTo>
                <a:lnTo>
                  <a:pt x="3782260" y="6803161"/>
                </a:lnTo>
                <a:lnTo>
                  <a:pt x="223834" y="6803161"/>
                </a:lnTo>
                <a:cubicBezTo>
                  <a:pt x="100214" y="6803161"/>
                  <a:pt x="0" y="6702947"/>
                  <a:pt x="0" y="6579327"/>
                </a:cubicBezTo>
                <a:lnTo>
                  <a:pt x="0" y="223834"/>
                </a:lnTo>
                <a:cubicBezTo>
                  <a:pt x="0" y="100213"/>
                  <a:pt x="100214" y="0"/>
                  <a:pt x="22383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8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0668B7-08DE-4125-BEA7-47E9BC9B357E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990465" y="2275939"/>
            <a:ext cx="2847604" cy="3600986"/>
          </a:xfrm>
          <a:custGeom>
            <a:avLst/>
            <a:gdLst>
              <a:gd name="connsiteX0" fmla="*/ 0 w 5695950"/>
              <a:gd name="connsiteY0" fmla="*/ 0 h 7201972"/>
              <a:gd name="connsiteX1" fmla="*/ 5695950 w 5695950"/>
              <a:gd name="connsiteY1" fmla="*/ 0 h 7201972"/>
              <a:gd name="connsiteX2" fmla="*/ 5695950 w 5695950"/>
              <a:gd name="connsiteY2" fmla="*/ 7201972 h 7201972"/>
              <a:gd name="connsiteX3" fmla="*/ 0 w 5695950"/>
              <a:gd name="connsiteY3" fmla="*/ 7201972 h 72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950" h="7201972">
                <a:moveTo>
                  <a:pt x="0" y="0"/>
                </a:moveTo>
                <a:lnTo>
                  <a:pt x="5695950" y="0"/>
                </a:lnTo>
                <a:lnTo>
                  <a:pt x="5695950" y="7201972"/>
                </a:lnTo>
                <a:lnTo>
                  <a:pt x="0" y="7201972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557913" y="1495425"/>
            <a:ext cx="3076174" cy="5362575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1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291232" y="0"/>
            <a:ext cx="3076174" cy="6858000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2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707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73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4B671-04FB-4BF2-A3C9-AA2C3E69CA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41113" y="2094807"/>
            <a:ext cx="4180758" cy="2651760"/>
          </a:xfrm>
          <a:custGeom>
            <a:avLst/>
            <a:gdLst>
              <a:gd name="connsiteX0" fmla="*/ 0 w 8362604"/>
              <a:gd name="connsiteY0" fmla="*/ 0 h 5303520"/>
              <a:gd name="connsiteX1" fmla="*/ 8362604 w 8362604"/>
              <a:gd name="connsiteY1" fmla="*/ 0 h 5303520"/>
              <a:gd name="connsiteX2" fmla="*/ 8362604 w 8362604"/>
              <a:gd name="connsiteY2" fmla="*/ 5303520 h 5303520"/>
              <a:gd name="connsiteX3" fmla="*/ 0 w 8362604"/>
              <a:gd name="connsiteY3" fmla="*/ 530352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2604" h="5303520">
                <a:moveTo>
                  <a:pt x="0" y="0"/>
                </a:moveTo>
                <a:lnTo>
                  <a:pt x="8362604" y="0"/>
                </a:lnTo>
                <a:lnTo>
                  <a:pt x="8362604" y="5303520"/>
                </a:lnTo>
                <a:lnTo>
                  <a:pt x="0" y="530352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45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83610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113A180-F724-41FE-9C73-4938D5C7B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84521" y="-156137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60CD4A-87FE-40AC-AFBD-D7F9C99F57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5087" y="1302855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1A87CAC-ECB9-4C53-BF71-04AECD02A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5087" y="-2730798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FB88B6E-A732-40E0-97CA-F22AED92B6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4521" y="3870622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13DDE8C-881D-4F96-B5B5-30317AE41EF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65087" y="5329613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093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5" grpId="0" animBg="1"/>
      <p:bldP spid="1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34B5EFF-238C-40C8-BE5C-108DBD4C9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86618" y="2626427"/>
            <a:ext cx="4618177" cy="2930056"/>
          </a:xfrm>
          <a:custGeom>
            <a:avLst/>
            <a:gdLst>
              <a:gd name="connsiteX0" fmla="*/ 0 w 9237556"/>
              <a:gd name="connsiteY0" fmla="*/ 0 h 5860112"/>
              <a:gd name="connsiteX1" fmla="*/ 9237556 w 9237556"/>
              <a:gd name="connsiteY1" fmla="*/ 0 h 5860112"/>
              <a:gd name="connsiteX2" fmla="*/ 9237556 w 9237556"/>
              <a:gd name="connsiteY2" fmla="*/ 5860112 h 5860112"/>
              <a:gd name="connsiteX3" fmla="*/ 0 w 9237556"/>
              <a:gd name="connsiteY3" fmla="*/ 5860112 h 586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7556" h="5860112">
                <a:moveTo>
                  <a:pt x="0" y="0"/>
                </a:moveTo>
                <a:lnTo>
                  <a:pt x="9237556" y="0"/>
                </a:lnTo>
                <a:lnTo>
                  <a:pt x="9237556" y="5860112"/>
                </a:lnTo>
                <a:lnTo>
                  <a:pt x="0" y="586011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B8B193-21A9-4911-ADF6-A6B0D3604D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921206" y="3758964"/>
            <a:ext cx="989829" cy="2054546"/>
          </a:xfrm>
          <a:custGeom>
            <a:avLst/>
            <a:gdLst>
              <a:gd name="connsiteX0" fmla="*/ 237450 w 1979915"/>
              <a:gd name="connsiteY0" fmla="*/ 0 h 4109092"/>
              <a:gd name="connsiteX1" fmla="*/ 410300 w 1979915"/>
              <a:gd name="connsiteY1" fmla="*/ 0 h 4109092"/>
              <a:gd name="connsiteX2" fmla="*/ 445219 w 1979915"/>
              <a:gd name="connsiteY2" fmla="*/ 34956 h 4109092"/>
              <a:gd name="connsiteX3" fmla="*/ 572674 w 1979915"/>
              <a:gd name="connsiteY3" fmla="*/ 162546 h 4109092"/>
              <a:gd name="connsiteX4" fmla="*/ 1407241 w 1979915"/>
              <a:gd name="connsiteY4" fmla="*/ 162546 h 4109092"/>
              <a:gd name="connsiteX5" fmla="*/ 1534696 w 1979915"/>
              <a:gd name="connsiteY5" fmla="*/ 34956 h 4109092"/>
              <a:gd name="connsiteX6" fmla="*/ 1569615 w 1979915"/>
              <a:gd name="connsiteY6" fmla="*/ 0 h 4109092"/>
              <a:gd name="connsiteX7" fmla="*/ 1742465 w 1979915"/>
              <a:gd name="connsiteY7" fmla="*/ 0 h 4109092"/>
              <a:gd name="connsiteX8" fmla="*/ 1979915 w 1979915"/>
              <a:gd name="connsiteY8" fmla="*/ 239449 h 4109092"/>
              <a:gd name="connsiteX9" fmla="*/ 1979915 w 1979915"/>
              <a:gd name="connsiteY9" fmla="*/ 3869643 h 4109092"/>
              <a:gd name="connsiteX10" fmla="*/ 1742465 w 1979915"/>
              <a:gd name="connsiteY10" fmla="*/ 4109092 h 4109092"/>
              <a:gd name="connsiteX11" fmla="*/ 237450 w 1979915"/>
              <a:gd name="connsiteY11" fmla="*/ 4109092 h 4109092"/>
              <a:gd name="connsiteX12" fmla="*/ 0 w 1979915"/>
              <a:gd name="connsiteY12" fmla="*/ 3869643 h 4109092"/>
              <a:gd name="connsiteX13" fmla="*/ 0 w 1979915"/>
              <a:gd name="connsiteY13" fmla="*/ 239449 h 4109092"/>
              <a:gd name="connsiteX14" fmla="*/ 237450 w 1979915"/>
              <a:gd name="connsiteY14" fmla="*/ 0 h 410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79915" h="4109092">
                <a:moveTo>
                  <a:pt x="237450" y="0"/>
                </a:moveTo>
                <a:cubicBezTo>
                  <a:pt x="237450" y="0"/>
                  <a:pt x="237450" y="0"/>
                  <a:pt x="410300" y="0"/>
                </a:cubicBezTo>
                <a:cubicBezTo>
                  <a:pt x="429506" y="0"/>
                  <a:pt x="445219" y="15730"/>
                  <a:pt x="445219" y="34956"/>
                </a:cubicBezTo>
                <a:cubicBezTo>
                  <a:pt x="445219" y="106616"/>
                  <a:pt x="501090" y="162546"/>
                  <a:pt x="572674" y="162546"/>
                </a:cubicBezTo>
                <a:cubicBezTo>
                  <a:pt x="572674" y="162546"/>
                  <a:pt x="572674" y="162546"/>
                  <a:pt x="1407241" y="162546"/>
                </a:cubicBezTo>
                <a:cubicBezTo>
                  <a:pt x="1477080" y="162546"/>
                  <a:pt x="1534696" y="106616"/>
                  <a:pt x="1534696" y="34956"/>
                </a:cubicBezTo>
                <a:cubicBezTo>
                  <a:pt x="1534696" y="15730"/>
                  <a:pt x="1550410" y="0"/>
                  <a:pt x="1569615" y="0"/>
                </a:cubicBezTo>
                <a:cubicBezTo>
                  <a:pt x="1569615" y="0"/>
                  <a:pt x="1569615" y="0"/>
                  <a:pt x="1742465" y="0"/>
                </a:cubicBezTo>
                <a:cubicBezTo>
                  <a:pt x="1873412" y="0"/>
                  <a:pt x="1978169" y="106616"/>
                  <a:pt x="1979915" y="239449"/>
                </a:cubicBezTo>
                <a:cubicBezTo>
                  <a:pt x="1979915" y="239449"/>
                  <a:pt x="1979915" y="239449"/>
                  <a:pt x="1979915" y="3869643"/>
                </a:cubicBezTo>
                <a:cubicBezTo>
                  <a:pt x="1978169" y="4002476"/>
                  <a:pt x="1873412" y="4109092"/>
                  <a:pt x="1742465" y="4109092"/>
                </a:cubicBezTo>
                <a:cubicBezTo>
                  <a:pt x="1742465" y="4109092"/>
                  <a:pt x="1742465" y="4109092"/>
                  <a:pt x="237450" y="4109092"/>
                </a:cubicBezTo>
                <a:cubicBezTo>
                  <a:pt x="106503" y="4109092"/>
                  <a:pt x="0" y="4000728"/>
                  <a:pt x="0" y="3869643"/>
                </a:cubicBezTo>
                <a:cubicBezTo>
                  <a:pt x="0" y="3869643"/>
                  <a:pt x="0" y="3869643"/>
                  <a:pt x="0" y="239449"/>
                </a:cubicBezTo>
                <a:cubicBezTo>
                  <a:pt x="0" y="108364"/>
                  <a:pt x="106503" y="0"/>
                  <a:pt x="23745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12EAB8-FC4C-4BF1-ABD1-C6F7F35FB7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61187" y="3306320"/>
            <a:ext cx="1767618" cy="2381781"/>
          </a:xfrm>
          <a:custGeom>
            <a:avLst/>
            <a:gdLst>
              <a:gd name="connsiteX0" fmla="*/ 0 w 3535696"/>
              <a:gd name="connsiteY0" fmla="*/ 0 h 4763562"/>
              <a:gd name="connsiteX1" fmla="*/ 3535696 w 3535696"/>
              <a:gd name="connsiteY1" fmla="*/ 0 h 4763562"/>
              <a:gd name="connsiteX2" fmla="*/ 3535696 w 3535696"/>
              <a:gd name="connsiteY2" fmla="*/ 4763562 h 4763562"/>
              <a:gd name="connsiteX3" fmla="*/ 0 w 3535696"/>
              <a:gd name="connsiteY3" fmla="*/ 4763562 h 476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696" h="4763562">
                <a:moveTo>
                  <a:pt x="0" y="0"/>
                </a:moveTo>
                <a:lnTo>
                  <a:pt x="3535696" y="0"/>
                </a:lnTo>
                <a:lnTo>
                  <a:pt x="3535696" y="4763562"/>
                </a:lnTo>
                <a:lnTo>
                  <a:pt x="0" y="476356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332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BF66C0-0EAC-492F-A28F-DB86D5A3ACB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05267" y="1529578"/>
            <a:ext cx="3417157" cy="7092850"/>
          </a:xfrm>
          <a:custGeom>
            <a:avLst/>
            <a:gdLst>
              <a:gd name="connsiteX0" fmla="*/ 819742 w 6835203"/>
              <a:gd name="connsiteY0" fmla="*/ 0 h 14185700"/>
              <a:gd name="connsiteX1" fmla="*/ 1416466 w 6835203"/>
              <a:gd name="connsiteY1" fmla="*/ 0 h 14185700"/>
              <a:gd name="connsiteX2" fmla="*/ 1537016 w 6835203"/>
              <a:gd name="connsiteY2" fmla="*/ 120678 h 14185700"/>
              <a:gd name="connsiteX3" fmla="*/ 1977025 w 6835203"/>
              <a:gd name="connsiteY3" fmla="*/ 561153 h 14185700"/>
              <a:gd name="connsiteX4" fmla="*/ 4858178 w 6835203"/>
              <a:gd name="connsiteY4" fmla="*/ 561153 h 14185700"/>
              <a:gd name="connsiteX5" fmla="*/ 5298186 w 6835203"/>
              <a:gd name="connsiteY5" fmla="*/ 120678 h 14185700"/>
              <a:gd name="connsiteX6" fmla="*/ 5418737 w 6835203"/>
              <a:gd name="connsiteY6" fmla="*/ 0 h 14185700"/>
              <a:gd name="connsiteX7" fmla="*/ 6015461 w 6835203"/>
              <a:gd name="connsiteY7" fmla="*/ 0 h 14185700"/>
              <a:gd name="connsiteX8" fmla="*/ 6835203 w 6835203"/>
              <a:gd name="connsiteY8" fmla="*/ 826644 h 14185700"/>
              <a:gd name="connsiteX9" fmla="*/ 6835203 w 6835203"/>
              <a:gd name="connsiteY9" fmla="*/ 13359055 h 14185700"/>
              <a:gd name="connsiteX10" fmla="*/ 6015461 w 6835203"/>
              <a:gd name="connsiteY10" fmla="*/ 14185700 h 14185700"/>
              <a:gd name="connsiteX11" fmla="*/ 819742 w 6835203"/>
              <a:gd name="connsiteY11" fmla="*/ 14185700 h 14185700"/>
              <a:gd name="connsiteX12" fmla="*/ 0 w 6835203"/>
              <a:gd name="connsiteY12" fmla="*/ 13359055 h 14185700"/>
              <a:gd name="connsiteX13" fmla="*/ 0 w 6835203"/>
              <a:gd name="connsiteY13" fmla="*/ 826644 h 14185700"/>
              <a:gd name="connsiteX14" fmla="*/ 819742 w 6835203"/>
              <a:gd name="connsiteY14" fmla="*/ 0 h 141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35203" h="14185700">
                <a:moveTo>
                  <a:pt x="819742" y="0"/>
                </a:moveTo>
                <a:cubicBezTo>
                  <a:pt x="819742" y="0"/>
                  <a:pt x="819742" y="0"/>
                  <a:pt x="1416466" y="0"/>
                </a:cubicBezTo>
                <a:cubicBezTo>
                  <a:pt x="1482769" y="0"/>
                  <a:pt x="1537016" y="54305"/>
                  <a:pt x="1537016" y="120678"/>
                </a:cubicBezTo>
                <a:cubicBezTo>
                  <a:pt x="1537016" y="368068"/>
                  <a:pt x="1729897" y="561153"/>
                  <a:pt x="1977025" y="561153"/>
                </a:cubicBezTo>
                <a:cubicBezTo>
                  <a:pt x="1977025" y="561153"/>
                  <a:pt x="1977025" y="561153"/>
                  <a:pt x="4858178" y="561153"/>
                </a:cubicBezTo>
                <a:cubicBezTo>
                  <a:pt x="5099278" y="561153"/>
                  <a:pt x="5298186" y="368068"/>
                  <a:pt x="5298186" y="120678"/>
                </a:cubicBezTo>
                <a:cubicBezTo>
                  <a:pt x="5298186" y="54305"/>
                  <a:pt x="5352434" y="0"/>
                  <a:pt x="5418737" y="0"/>
                </a:cubicBezTo>
                <a:cubicBezTo>
                  <a:pt x="5418737" y="0"/>
                  <a:pt x="5418737" y="0"/>
                  <a:pt x="6015461" y="0"/>
                </a:cubicBezTo>
                <a:cubicBezTo>
                  <a:pt x="6467524" y="0"/>
                  <a:pt x="6829176" y="368068"/>
                  <a:pt x="6835203" y="826644"/>
                </a:cubicBezTo>
                <a:cubicBezTo>
                  <a:pt x="6835203" y="826644"/>
                  <a:pt x="6835203" y="826644"/>
                  <a:pt x="6835203" y="13359055"/>
                </a:cubicBezTo>
                <a:cubicBezTo>
                  <a:pt x="6829176" y="13817632"/>
                  <a:pt x="6467524" y="14185700"/>
                  <a:pt x="6015461" y="14185700"/>
                </a:cubicBezTo>
                <a:cubicBezTo>
                  <a:pt x="6015461" y="14185700"/>
                  <a:pt x="6015461" y="14185700"/>
                  <a:pt x="819742" y="14185700"/>
                </a:cubicBezTo>
                <a:cubicBezTo>
                  <a:pt x="367678" y="14185700"/>
                  <a:pt x="0" y="13811596"/>
                  <a:pt x="0" y="13359055"/>
                </a:cubicBezTo>
                <a:cubicBezTo>
                  <a:pt x="0" y="13359055"/>
                  <a:pt x="0" y="13359055"/>
                  <a:pt x="0" y="826644"/>
                </a:cubicBezTo>
                <a:cubicBezTo>
                  <a:pt x="0" y="374102"/>
                  <a:pt x="367678" y="0"/>
                  <a:pt x="819742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7762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B259CB-2195-4F6E-9097-B58EE3CF04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1875" y="2226758"/>
            <a:ext cx="8822445" cy="5270646"/>
          </a:xfrm>
          <a:custGeom>
            <a:avLst/>
            <a:gdLst>
              <a:gd name="connsiteX0" fmla="*/ 0 w 17647188"/>
              <a:gd name="connsiteY0" fmla="*/ 0 h 10541292"/>
              <a:gd name="connsiteX1" fmla="*/ 17647188 w 17647188"/>
              <a:gd name="connsiteY1" fmla="*/ 0 h 10541292"/>
              <a:gd name="connsiteX2" fmla="*/ 17647188 w 17647188"/>
              <a:gd name="connsiteY2" fmla="*/ 10541292 h 10541292"/>
              <a:gd name="connsiteX3" fmla="*/ 0 w 17647188"/>
              <a:gd name="connsiteY3" fmla="*/ 10541292 h 1054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7188" h="10541292">
                <a:moveTo>
                  <a:pt x="0" y="0"/>
                </a:moveTo>
                <a:lnTo>
                  <a:pt x="17647188" y="0"/>
                </a:lnTo>
                <a:lnTo>
                  <a:pt x="17647188" y="10541292"/>
                </a:lnTo>
                <a:lnTo>
                  <a:pt x="0" y="1054129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CEADC5E-6949-4E34-8F9C-B5ED064D9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38841" y="2783712"/>
            <a:ext cx="2048311" cy="4252614"/>
          </a:xfrm>
          <a:custGeom>
            <a:avLst/>
            <a:gdLst>
              <a:gd name="connsiteX0" fmla="*/ 491457 w 4097155"/>
              <a:gd name="connsiteY0" fmla="*/ 0 h 8505228"/>
              <a:gd name="connsiteX1" fmla="*/ 847688 w 4097155"/>
              <a:gd name="connsiteY1" fmla="*/ 0 h 8505228"/>
              <a:gd name="connsiteX2" fmla="*/ 920346 w 4097155"/>
              <a:gd name="connsiteY2" fmla="*/ 73444 h 8505228"/>
              <a:gd name="connsiteX3" fmla="*/ 1182725 w 4097155"/>
              <a:gd name="connsiteY3" fmla="*/ 338658 h 8505228"/>
              <a:gd name="connsiteX4" fmla="*/ 2912412 w 4097155"/>
              <a:gd name="connsiteY4" fmla="*/ 338658 h 8505228"/>
              <a:gd name="connsiteX5" fmla="*/ 3174791 w 4097155"/>
              <a:gd name="connsiteY5" fmla="*/ 73444 h 8505228"/>
              <a:gd name="connsiteX6" fmla="*/ 3247449 w 4097155"/>
              <a:gd name="connsiteY6" fmla="*/ 0 h 8505228"/>
              <a:gd name="connsiteX7" fmla="*/ 3604689 w 4097155"/>
              <a:gd name="connsiteY7" fmla="*/ 0 h 8505228"/>
              <a:gd name="connsiteX8" fmla="*/ 4097155 w 4097155"/>
              <a:gd name="connsiteY8" fmla="*/ 494727 h 8505228"/>
              <a:gd name="connsiteX9" fmla="*/ 4097155 w 4097155"/>
              <a:gd name="connsiteY9" fmla="*/ 8010502 h 8505228"/>
              <a:gd name="connsiteX10" fmla="*/ 3604689 w 4097155"/>
              <a:gd name="connsiteY10" fmla="*/ 8505228 h 8505228"/>
              <a:gd name="connsiteX11" fmla="*/ 491457 w 4097155"/>
              <a:gd name="connsiteY11" fmla="*/ 8505228 h 8505228"/>
              <a:gd name="connsiteX12" fmla="*/ 0 w 4097155"/>
              <a:gd name="connsiteY12" fmla="*/ 8008462 h 8505228"/>
              <a:gd name="connsiteX13" fmla="*/ 0 w 4097155"/>
              <a:gd name="connsiteY13" fmla="*/ 497788 h 8505228"/>
              <a:gd name="connsiteX14" fmla="*/ 491457 w 4097155"/>
              <a:gd name="connsiteY14" fmla="*/ 0 h 850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97155" h="8505228">
                <a:moveTo>
                  <a:pt x="491457" y="0"/>
                </a:moveTo>
                <a:cubicBezTo>
                  <a:pt x="491457" y="0"/>
                  <a:pt x="491457" y="0"/>
                  <a:pt x="847688" y="0"/>
                </a:cubicBezTo>
                <a:cubicBezTo>
                  <a:pt x="888053" y="0"/>
                  <a:pt x="920346" y="33662"/>
                  <a:pt x="920346" y="73444"/>
                </a:cubicBezTo>
                <a:cubicBezTo>
                  <a:pt x="920346" y="220332"/>
                  <a:pt x="1037407" y="338658"/>
                  <a:pt x="1182725" y="338658"/>
                </a:cubicBezTo>
                <a:cubicBezTo>
                  <a:pt x="1182725" y="338658"/>
                  <a:pt x="1182725" y="338658"/>
                  <a:pt x="2912412" y="338658"/>
                </a:cubicBezTo>
                <a:cubicBezTo>
                  <a:pt x="3057728" y="338658"/>
                  <a:pt x="3174791" y="220332"/>
                  <a:pt x="3174791" y="73444"/>
                </a:cubicBezTo>
                <a:cubicBezTo>
                  <a:pt x="3174791" y="33662"/>
                  <a:pt x="3208093" y="0"/>
                  <a:pt x="3247449" y="0"/>
                </a:cubicBezTo>
                <a:cubicBezTo>
                  <a:pt x="3247449" y="0"/>
                  <a:pt x="3247449" y="0"/>
                  <a:pt x="3604689" y="0"/>
                </a:cubicBezTo>
                <a:cubicBezTo>
                  <a:pt x="3875141" y="0"/>
                  <a:pt x="4095137" y="221352"/>
                  <a:pt x="4097155" y="494727"/>
                </a:cubicBezTo>
                <a:cubicBezTo>
                  <a:pt x="4097155" y="494727"/>
                  <a:pt x="4097155" y="494727"/>
                  <a:pt x="4097155" y="8010502"/>
                </a:cubicBezTo>
                <a:cubicBezTo>
                  <a:pt x="4095137" y="8283876"/>
                  <a:pt x="3875141" y="8505228"/>
                  <a:pt x="3604689" y="8505228"/>
                </a:cubicBezTo>
                <a:cubicBezTo>
                  <a:pt x="3604689" y="8505228"/>
                  <a:pt x="3604689" y="8505228"/>
                  <a:pt x="491457" y="8505228"/>
                </a:cubicBezTo>
                <a:cubicBezTo>
                  <a:pt x="219995" y="8505228"/>
                  <a:pt x="0" y="8282856"/>
                  <a:pt x="0" y="8008462"/>
                </a:cubicBezTo>
                <a:cubicBezTo>
                  <a:pt x="0" y="8008462"/>
                  <a:pt x="0" y="8008462"/>
                  <a:pt x="0" y="497788"/>
                </a:cubicBezTo>
                <a:cubicBezTo>
                  <a:pt x="0" y="223391"/>
                  <a:pt x="219995" y="0"/>
                  <a:pt x="491457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919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3E95-7132-C44B-AD7A-113EFC63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B94B-DBA5-1B48-B46E-BA89E53FC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C8BC1-4668-2D40-93FB-099511C3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70985-EE1C-4D46-B476-327FF282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BD5A6-5A63-F240-9195-8E78BD5C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51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8036E25-B8DE-4A4F-92C9-8B174C4095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18000000">
            <a:off x="1294199" y="2808509"/>
            <a:ext cx="5456300" cy="7350189"/>
          </a:xfrm>
          <a:custGeom>
            <a:avLst/>
            <a:gdLst>
              <a:gd name="connsiteX0" fmla="*/ 10912598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8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6CDAD3-6FA8-4842-8F92-9C214B8F2C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8000000">
            <a:off x="6227506" y="-2030194"/>
            <a:ext cx="5456300" cy="7350189"/>
          </a:xfrm>
          <a:custGeom>
            <a:avLst/>
            <a:gdLst>
              <a:gd name="connsiteX0" fmla="*/ 10912599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9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59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4007A4B-E846-4041-B98F-32177C9A5E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92833" y="3842000"/>
            <a:ext cx="6988114" cy="5161705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F916D3A-D31D-422A-A6C2-665376B1B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748" y="0"/>
            <a:ext cx="5314259" cy="6858000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553382-31E9-4CA2-A874-9E5D59C5803D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58709" y="1219998"/>
            <a:ext cx="2060307" cy="4277519"/>
          </a:xfrm>
          <a:custGeom>
            <a:avLst/>
            <a:gdLst>
              <a:gd name="connsiteX0" fmla="*/ 494335 w 4121150"/>
              <a:gd name="connsiteY0" fmla="*/ 0 h 8555038"/>
              <a:gd name="connsiteX1" fmla="*/ 852652 w 4121150"/>
              <a:gd name="connsiteY1" fmla="*/ 0 h 8555038"/>
              <a:gd name="connsiteX2" fmla="*/ 925736 w 4121150"/>
              <a:gd name="connsiteY2" fmla="*/ 73874 h 8555038"/>
              <a:gd name="connsiteX3" fmla="*/ 1189652 w 4121150"/>
              <a:gd name="connsiteY3" fmla="*/ 340642 h 8555038"/>
              <a:gd name="connsiteX4" fmla="*/ 2929468 w 4121150"/>
              <a:gd name="connsiteY4" fmla="*/ 340642 h 8555038"/>
              <a:gd name="connsiteX5" fmla="*/ 3193384 w 4121150"/>
              <a:gd name="connsiteY5" fmla="*/ 73874 h 8555038"/>
              <a:gd name="connsiteX6" fmla="*/ 3266468 w 4121150"/>
              <a:gd name="connsiteY6" fmla="*/ 0 h 8555038"/>
              <a:gd name="connsiteX7" fmla="*/ 3625800 w 4121150"/>
              <a:gd name="connsiteY7" fmla="*/ 0 h 8555038"/>
              <a:gd name="connsiteX8" fmla="*/ 4121150 w 4121150"/>
              <a:gd name="connsiteY8" fmla="*/ 497625 h 8555038"/>
              <a:gd name="connsiteX9" fmla="*/ 4121150 w 4121150"/>
              <a:gd name="connsiteY9" fmla="*/ 8057414 h 8555038"/>
              <a:gd name="connsiteX10" fmla="*/ 3625800 w 4121150"/>
              <a:gd name="connsiteY10" fmla="*/ 8555038 h 8555038"/>
              <a:gd name="connsiteX11" fmla="*/ 494335 w 4121150"/>
              <a:gd name="connsiteY11" fmla="*/ 8555038 h 8555038"/>
              <a:gd name="connsiteX12" fmla="*/ 0 w 4121150"/>
              <a:gd name="connsiteY12" fmla="*/ 8055362 h 8555038"/>
              <a:gd name="connsiteX13" fmla="*/ 0 w 4121150"/>
              <a:gd name="connsiteY13" fmla="*/ 500703 h 8555038"/>
              <a:gd name="connsiteX14" fmla="*/ 494335 w 4121150"/>
              <a:gd name="connsiteY14" fmla="*/ 0 h 8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21150" h="8555038">
                <a:moveTo>
                  <a:pt x="494335" y="0"/>
                </a:moveTo>
                <a:cubicBezTo>
                  <a:pt x="494335" y="0"/>
                  <a:pt x="494335" y="0"/>
                  <a:pt x="852652" y="0"/>
                </a:cubicBezTo>
                <a:cubicBezTo>
                  <a:pt x="893254" y="0"/>
                  <a:pt x="925736" y="33859"/>
                  <a:pt x="925736" y="73874"/>
                </a:cubicBezTo>
                <a:cubicBezTo>
                  <a:pt x="925736" y="221623"/>
                  <a:pt x="1043483" y="340642"/>
                  <a:pt x="1189652" y="340642"/>
                </a:cubicBezTo>
                <a:cubicBezTo>
                  <a:pt x="1189652" y="340642"/>
                  <a:pt x="1189652" y="340642"/>
                  <a:pt x="2929468" y="340642"/>
                </a:cubicBezTo>
                <a:cubicBezTo>
                  <a:pt x="3075636" y="340642"/>
                  <a:pt x="3193384" y="221623"/>
                  <a:pt x="3193384" y="73874"/>
                </a:cubicBezTo>
                <a:cubicBezTo>
                  <a:pt x="3193384" y="33859"/>
                  <a:pt x="3226881" y="0"/>
                  <a:pt x="3266468" y="0"/>
                </a:cubicBezTo>
                <a:cubicBezTo>
                  <a:pt x="3266468" y="0"/>
                  <a:pt x="3266468" y="0"/>
                  <a:pt x="3625800" y="0"/>
                </a:cubicBezTo>
                <a:cubicBezTo>
                  <a:pt x="3897836" y="0"/>
                  <a:pt x="4119120" y="222649"/>
                  <a:pt x="4121150" y="497625"/>
                </a:cubicBezTo>
                <a:cubicBezTo>
                  <a:pt x="4121150" y="497625"/>
                  <a:pt x="4121150" y="497625"/>
                  <a:pt x="4121150" y="8057414"/>
                </a:cubicBezTo>
                <a:cubicBezTo>
                  <a:pt x="4119120" y="8332390"/>
                  <a:pt x="3897836" y="8555038"/>
                  <a:pt x="3625800" y="8555038"/>
                </a:cubicBezTo>
                <a:cubicBezTo>
                  <a:pt x="3625800" y="8555038"/>
                  <a:pt x="3625800" y="8555038"/>
                  <a:pt x="494335" y="8555038"/>
                </a:cubicBezTo>
                <a:cubicBezTo>
                  <a:pt x="221283" y="8555038"/>
                  <a:pt x="0" y="8331364"/>
                  <a:pt x="0" y="8055362"/>
                </a:cubicBezTo>
                <a:cubicBezTo>
                  <a:pt x="0" y="8055362"/>
                  <a:pt x="0" y="8055362"/>
                  <a:pt x="0" y="500703"/>
                </a:cubicBezTo>
                <a:cubicBezTo>
                  <a:pt x="0" y="224700"/>
                  <a:pt x="221283" y="0"/>
                  <a:pt x="49433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6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88DE0D-594F-4FB2-9C6A-9AA9D524F30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069053" y="1910891"/>
            <a:ext cx="6261901" cy="3016888"/>
          </a:xfrm>
          <a:custGeom>
            <a:avLst/>
            <a:gdLst>
              <a:gd name="connsiteX0" fmla="*/ 731576 w 12525433"/>
              <a:gd name="connsiteY0" fmla="*/ 0 h 6033776"/>
              <a:gd name="connsiteX1" fmla="*/ 11792355 w 12525433"/>
              <a:gd name="connsiteY1" fmla="*/ 0 h 6033776"/>
              <a:gd name="connsiteX2" fmla="*/ 12525433 w 12525433"/>
              <a:gd name="connsiteY2" fmla="*/ 723756 h 6033776"/>
              <a:gd name="connsiteX3" fmla="*/ 12525433 w 12525433"/>
              <a:gd name="connsiteY3" fmla="*/ 1248369 h 6033776"/>
              <a:gd name="connsiteX4" fmla="*/ 12417275 w 12525433"/>
              <a:gd name="connsiteY4" fmla="*/ 1355371 h 6033776"/>
              <a:gd name="connsiteX5" fmla="*/ 12026699 w 12525433"/>
              <a:gd name="connsiteY5" fmla="*/ 1741770 h 6033776"/>
              <a:gd name="connsiteX6" fmla="*/ 12026699 w 12525433"/>
              <a:gd name="connsiteY6" fmla="*/ 4289035 h 6033776"/>
              <a:gd name="connsiteX7" fmla="*/ 12417275 w 12525433"/>
              <a:gd name="connsiteY7" fmla="*/ 4675434 h 6033776"/>
              <a:gd name="connsiteX8" fmla="*/ 12525433 w 12525433"/>
              <a:gd name="connsiteY8" fmla="*/ 4782436 h 6033776"/>
              <a:gd name="connsiteX9" fmla="*/ 12525433 w 12525433"/>
              <a:gd name="connsiteY9" fmla="*/ 5308534 h 6033776"/>
              <a:gd name="connsiteX10" fmla="*/ 11796861 w 12525433"/>
              <a:gd name="connsiteY10" fmla="*/ 6033776 h 6033776"/>
              <a:gd name="connsiteX11" fmla="*/ 728571 w 12525433"/>
              <a:gd name="connsiteY11" fmla="*/ 6033776 h 6033776"/>
              <a:gd name="connsiteX12" fmla="*/ 0 w 12525433"/>
              <a:gd name="connsiteY12" fmla="*/ 5308534 h 6033776"/>
              <a:gd name="connsiteX13" fmla="*/ 0 w 12525433"/>
              <a:gd name="connsiteY13" fmla="*/ 723756 h 6033776"/>
              <a:gd name="connsiteX14" fmla="*/ 731576 w 12525433"/>
              <a:gd name="connsiteY14" fmla="*/ 0 h 60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25433" h="6033776">
                <a:moveTo>
                  <a:pt x="731576" y="0"/>
                </a:moveTo>
                <a:cubicBezTo>
                  <a:pt x="731576" y="0"/>
                  <a:pt x="731576" y="0"/>
                  <a:pt x="11792355" y="0"/>
                </a:cubicBezTo>
                <a:cubicBezTo>
                  <a:pt x="12196451" y="0"/>
                  <a:pt x="12525433" y="323981"/>
                  <a:pt x="12525433" y="723756"/>
                </a:cubicBezTo>
                <a:cubicBezTo>
                  <a:pt x="12525433" y="723756"/>
                  <a:pt x="12525433" y="723756"/>
                  <a:pt x="12525433" y="1248369"/>
                </a:cubicBezTo>
                <a:cubicBezTo>
                  <a:pt x="12525433" y="1307814"/>
                  <a:pt x="12475861" y="1355371"/>
                  <a:pt x="12417275" y="1355371"/>
                </a:cubicBezTo>
                <a:cubicBezTo>
                  <a:pt x="12200955" y="1355371"/>
                  <a:pt x="12026699" y="1527764"/>
                  <a:pt x="12026699" y="1741770"/>
                </a:cubicBezTo>
                <a:cubicBezTo>
                  <a:pt x="12026699" y="1741770"/>
                  <a:pt x="12026699" y="1741770"/>
                  <a:pt x="12026699" y="4289035"/>
                </a:cubicBezTo>
                <a:cubicBezTo>
                  <a:pt x="12026699" y="4503040"/>
                  <a:pt x="12200955" y="4675434"/>
                  <a:pt x="12417275" y="4675434"/>
                </a:cubicBezTo>
                <a:cubicBezTo>
                  <a:pt x="12475861" y="4675434"/>
                  <a:pt x="12525433" y="4724477"/>
                  <a:pt x="12525433" y="4782436"/>
                </a:cubicBezTo>
                <a:cubicBezTo>
                  <a:pt x="12525433" y="4782436"/>
                  <a:pt x="12525433" y="4782436"/>
                  <a:pt x="12525433" y="5308534"/>
                </a:cubicBezTo>
                <a:cubicBezTo>
                  <a:pt x="12525433" y="5706822"/>
                  <a:pt x="12199453" y="6030804"/>
                  <a:pt x="11796861" y="6033776"/>
                </a:cubicBezTo>
                <a:cubicBezTo>
                  <a:pt x="11796861" y="6033776"/>
                  <a:pt x="11796861" y="6033776"/>
                  <a:pt x="728571" y="6033776"/>
                </a:cubicBezTo>
                <a:cubicBezTo>
                  <a:pt x="325979" y="6030804"/>
                  <a:pt x="0" y="5706822"/>
                  <a:pt x="0" y="5308534"/>
                </a:cubicBezTo>
                <a:cubicBezTo>
                  <a:pt x="0" y="5308534"/>
                  <a:pt x="0" y="5308534"/>
                  <a:pt x="0" y="723756"/>
                </a:cubicBezTo>
                <a:cubicBezTo>
                  <a:pt x="0" y="323981"/>
                  <a:pt x="327481" y="0"/>
                  <a:pt x="731576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61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1FAD4B-9998-4B20-903F-710F07EA384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-620171" y="1350568"/>
            <a:ext cx="6146794" cy="3904457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A08130-B068-46E2-BA14-A39156E6308F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2117116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1B87C0-CD1A-4250-A302-570CC5A1A25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186121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18DE9A9-54BB-4ACB-9396-10ED9E0C7B6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55133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1F19E9A-1855-474C-8384-9C4B1C520F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324133" y="4630366"/>
            <a:ext cx="1750752" cy="1303506"/>
          </a:xfrm>
          <a:custGeom>
            <a:avLst/>
            <a:gdLst>
              <a:gd name="connsiteX0" fmla="*/ 162131 w 3501959"/>
              <a:gd name="connsiteY0" fmla="*/ 0 h 2607012"/>
              <a:gd name="connsiteX1" fmla="*/ 3339827 w 3501959"/>
              <a:gd name="connsiteY1" fmla="*/ 0 h 2607012"/>
              <a:gd name="connsiteX2" fmla="*/ 3501959 w 3501959"/>
              <a:gd name="connsiteY2" fmla="*/ 162130 h 2607012"/>
              <a:gd name="connsiteX3" fmla="*/ 3501959 w 3501959"/>
              <a:gd name="connsiteY3" fmla="*/ 2444882 h 2607012"/>
              <a:gd name="connsiteX4" fmla="*/ 3339827 w 3501959"/>
              <a:gd name="connsiteY4" fmla="*/ 2607012 h 2607012"/>
              <a:gd name="connsiteX5" fmla="*/ 162131 w 3501959"/>
              <a:gd name="connsiteY5" fmla="*/ 2607012 h 2607012"/>
              <a:gd name="connsiteX6" fmla="*/ 0 w 3501959"/>
              <a:gd name="connsiteY6" fmla="*/ 2444882 h 2607012"/>
              <a:gd name="connsiteX7" fmla="*/ 0 w 3501959"/>
              <a:gd name="connsiteY7" fmla="*/ 162130 h 2607012"/>
              <a:gd name="connsiteX8" fmla="*/ 162131 w 3501959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9" h="2607012">
                <a:moveTo>
                  <a:pt x="162131" y="0"/>
                </a:moveTo>
                <a:lnTo>
                  <a:pt x="3339827" y="0"/>
                </a:lnTo>
                <a:cubicBezTo>
                  <a:pt x="3429371" y="0"/>
                  <a:pt x="3501959" y="72588"/>
                  <a:pt x="3501959" y="162130"/>
                </a:cubicBezTo>
                <a:lnTo>
                  <a:pt x="3501959" y="2444882"/>
                </a:lnTo>
                <a:cubicBezTo>
                  <a:pt x="3501959" y="2534424"/>
                  <a:pt x="3429371" y="2607012"/>
                  <a:pt x="3339827" y="2607012"/>
                </a:cubicBezTo>
                <a:lnTo>
                  <a:pt x="162131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5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F5F558-6740-4B2B-9995-6724699E0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748" y="-1"/>
            <a:ext cx="10609469" cy="6858001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5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AE8812-B0BB-4D98-AA9C-35BDA1CAEDD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62699" y="517117"/>
            <a:ext cx="9866615" cy="6393550"/>
          </a:xfrm>
          <a:custGeom>
            <a:avLst/>
            <a:gdLst>
              <a:gd name="connsiteX0" fmla="*/ 12143513 w 19735799"/>
              <a:gd name="connsiteY0" fmla="*/ 9240409 h 12787099"/>
              <a:gd name="connsiteX1" fmla="*/ 15685269 w 19735799"/>
              <a:gd name="connsiteY1" fmla="*/ 9240409 h 12787099"/>
              <a:gd name="connsiteX2" fmla="*/ 15685269 w 19735799"/>
              <a:gd name="connsiteY2" fmla="*/ 12787099 h 12787099"/>
              <a:gd name="connsiteX3" fmla="*/ 12143513 w 19735799"/>
              <a:gd name="connsiteY3" fmla="*/ 12787099 h 12787099"/>
              <a:gd name="connsiteX4" fmla="*/ 4050531 w 19735799"/>
              <a:gd name="connsiteY4" fmla="*/ 9240409 h 12787099"/>
              <a:gd name="connsiteX5" fmla="*/ 7592284 w 19735799"/>
              <a:gd name="connsiteY5" fmla="*/ 9240409 h 12787099"/>
              <a:gd name="connsiteX6" fmla="*/ 7592284 w 19735799"/>
              <a:gd name="connsiteY6" fmla="*/ 12787099 h 12787099"/>
              <a:gd name="connsiteX7" fmla="*/ 4050531 w 19735799"/>
              <a:gd name="connsiteY7" fmla="*/ 12787099 h 12787099"/>
              <a:gd name="connsiteX8" fmla="*/ 16194043 w 19735799"/>
              <a:gd name="connsiteY8" fmla="*/ 8110925 h 12787099"/>
              <a:gd name="connsiteX9" fmla="*/ 19735799 w 19735799"/>
              <a:gd name="connsiteY9" fmla="*/ 8110925 h 12787099"/>
              <a:gd name="connsiteX10" fmla="*/ 19735799 w 19735799"/>
              <a:gd name="connsiteY10" fmla="*/ 11657615 h 12787099"/>
              <a:gd name="connsiteX11" fmla="*/ 16194043 w 19735799"/>
              <a:gd name="connsiteY11" fmla="*/ 11657615 h 12787099"/>
              <a:gd name="connsiteX12" fmla="*/ 8092984 w 19735799"/>
              <a:gd name="connsiteY12" fmla="*/ 8110925 h 12787099"/>
              <a:gd name="connsiteX13" fmla="*/ 11634740 w 19735799"/>
              <a:gd name="connsiteY13" fmla="*/ 8110925 h 12787099"/>
              <a:gd name="connsiteX14" fmla="*/ 11634740 w 19735799"/>
              <a:gd name="connsiteY14" fmla="*/ 11657615 h 12787099"/>
              <a:gd name="connsiteX15" fmla="*/ 8092984 w 19735799"/>
              <a:gd name="connsiteY15" fmla="*/ 11657615 h 12787099"/>
              <a:gd name="connsiteX16" fmla="*/ 0 w 19735799"/>
              <a:gd name="connsiteY16" fmla="*/ 8110925 h 12787099"/>
              <a:gd name="connsiteX17" fmla="*/ 3541757 w 19735799"/>
              <a:gd name="connsiteY17" fmla="*/ 8110925 h 12787099"/>
              <a:gd name="connsiteX18" fmla="*/ 3541757 w 19735799"/>
              <a:gd name="connsiteY18" fmla="*/ 11657615 h 12787099"/>
              <a:gd name="connsiteX19" fmla="*/ 0 w 19735799"/>
              <a:gd name="connsiteY19" fmla="*/ 11657615 h 12787099"/>
              <a:gd name="connsiteX20" fmla="*/ 12143513 w 19735799"/>
              <a:gd name="connsiteY20" fmla="*/ 5184948 h 12787099"/>
              <a:gd name="connsiteX21" fmla="*/ 15685269 w 19735799"/>
              <a:gd name="connsiteY21" fmla="*/ 5184948 h 12787099"/>
              <a:gd name="connsiteX22" fmla="*/ 15685269 w 19735799"/>
              <a:gd name="connsiteY22" fmla="*/ 8731636 h 12787099"/>
              <a:gd name="connsiteX23" fmla="*/ 12143513 w 19735799"/>
              <a:gd name="connsiteY23" fmla="*/ 8731636 h 12787099"/>
              <a:gd name="connsiteX24" fmla="*/ 4050531 w 19735799"/>
              <a:gd name="connsiteY24" fmla="*/ 5184948 h 12787099"/>
              <a:gd name="connsiteX25" fmla="*/ 7592284 w 19735799"/>
              <a:gd name="connsiteY25" fmla="*/ 5184948 h 12787099"/>
              <a:gd name="connsiteX26" fmla="*/ 7592284 w 19735799"/>
              <a:gd name="connsiteY26" fmla="*/ 8731636 h 12787099"/>
              <a:gd name="connsiteX27" fmla="*/ 4050531 w 19735799"/>
              <a:gd name="connsiteY27" fmla="*/ 8731636 h 12787099"/>
              <a:gd name="connsiteX28" fmla="*/ 16194043 w 19735799"/>
              <a:gd name="connsiteY28" fmla="*/ 4055463 h 12787099"/>
              <a:gd name="connsiteX29" fmla="*/ 19735799 w 19735799"/>
              <a:gd name="connsiteY29" fmla="*/ 4055463 h 12787099"/>
              <a:gd name="connsiteX30" fmla="*/ 19735799 w 19735799"/>
              <a:gd name="connsiteY30" fmla="*/ 7602152 h 12787099"/>
              <a:gd name="connsiteX31" fmla="*/ 16194043 w 19735799"/>
              <a:gd name="connsiteY31" fmla="*/ 7602152 h 12787099"/>
              <a:gd name="connsiteX32" fmla="*/ 1 w 19735799"/>
              <a:gd name="connsiteY32" fmla="*/ 4055463 h 12787099"/>
              <a:gd name="connsiteX33" fmla="*/ 3541757 w 19735799"/>
              <a:gd name="connsiteY33" fmla="*/ 4055463 h 12787099"/>
              <a:gd name="connsiteX34" fmla="*/ 3541757 w 19735799"/>
              <a:gd name="connsiteY34" fmla="*/ 7602152 h 12787099"/>
              <a:gd name="connsiteX35" fmla="*/ 1 w 19735799"/>
              <a:gd name="connsiteY35" fmla="*/ 7602152 h 12787099"/>
              <a:gd name="connsiteX36" fmla="*/ 12143513 w 19735799"/>
              <a:gd name="connsiteY36" fmla="*/ 1129485 h 12787099"/>
              <a:gd name="connsiteX37" fmla="*/ 15685269 w 19735799"/>
              <a:gd name="connsiteY37" fmla="*/ 1129485 h 12787099"/>
              <a:gd name="connsiteX38" fmla="*/ 15685269 w 19735799"/>
              <a:gd name="connsiteY38" fmla="*/ 4676174 h 12787099"/>
              <a:gd name="connsiteX39" fmla="*/ 12143513 w 19735799"/>
              <a:gd name="connsiteY39" fmla="*/ 4676174 h 12787099"/>
              <a:gd name="connsiteX40" fmla="*/ 4050534 w 19735799"/>
              <a:gd name="connsiteY40" fmla="*/ 1129485 h 12787099"/>
              <a:gd name="connsiteX41" fmla="*/ 7592284 w 19735799"/>
              <a:gd name="connsiteY41" fmla="*/ 1129485 h 12787099"/>
              <a:gd name="connsiteX42" fmla="*/ 7592284 w 19735799"/>
              <a:gd name="connsiteY42" fmla="*/ 4676174 h 12787099"/>
              <a:gd name="connsiteX43" fmla="*/ 4050534 w 19735799"/>
              <a:gd name="connsiteY43" fmla="*/ 4676174 h 12787099"/>
              <a:gd name="connsiteX44" fmla="*/ 8092984 w 19735799"/>
              <a:gd name="connsiteY44" fmla="*/ 1 h 12787099"/>
              <a:gd name="connsiteX45" fmla="*/ 11634740 w 19735799"/>
              <a:gd name="connsiteY45" fmla="*/ 1 h 12787099"/>
              <a:gd name="connsiteX46" fmla="*/ 11634740 w 19735799"/>
              <a:gd name="connsiteY46" fmla="*/ 3546690 h 12787099"/>
              <a:gd name="connsiteX47" fmla="*/ 8092984 w 19735799"/>
              <a:gd name="connsiteY47" fmla="*/ 3546690 h 12787099"/>
              <a:gd name="connsiteX48" fmla="*/ 2 w 19735799"/>
              <a:gd name="connsiteY48" fmla="*/ 1 h 12787099"/>
              <a:gd name="connsiteX49" fmla="*/ 3541760 w 19735799"/>
              <a:gd name="connsiteY49" fmla="*/ 1 h 12787099"/>
              <a:gd name="connsiteX50" fmla="*/ 3541760 w 19735799"/>
              <a:gd name="connsiteY50" fmla="*/ 3546690 h 12787099"/>
              <a:gd name="connsiteX51" fmla="*/ 2 w 19735799"/>
              <a:gd name="connsiteY51" fmla="*/ 3546690 h 12787099"/>
              <a:gd name="connsiteX52" fmla="*/ 16194043 w 19735799"/>
              <a:gd name="connsiteY52" fmla="*/ 0 h 12787099"/>
              <a:gd name="connsiteX53" fmla="*/ 19735799 w 19735799"/>
              <a:gd name="connsiteY53" fmla="*/ 0 h 12787099"/>
              <a:gd name="connsiteX54" fmla="*/ 19735799 w 19735799"/>
              <a:gd name="connsiteY54" fmla="*/ 3546690 h 12787099"/>
              <a:gd name="connsiteX55" fmla="*/ 16194043 w 19735799"/>
              <a:gd name="connsiteY55" fmla="*/ 3546690 h 1278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9735799" h="12787099">
                <a:moveTo>
                  <a:pt x="12143513" y="9240409"/>
                </a:moveTo>
                <a:lnTo>
                  <a:pt x="15685269" y="9240409"/>
                </a:lnTo>
                <a:lnTo>
                  <a:pt x="15685269" y="12787099"/>
                </a:lnTo>
                <a:lnTo>
                  <a:pt x="12143513" y="12787099"/>
                </a:lnTo>
                <a:close/>
                <a:moveTo>
                  <a:pt x="4050531" y="9240409"/>
                </a:moveTo>
                <a:lnTo>
                  <a:pt x="7592284" y="9240409"/>
                </a:lnTo>
                <a:lnTo>
                  <a:pt x="7592284" y="12787099"/>
                </a:lnTo>
                <a:lnTo>
                  <a:pt x="4050531" y="12787099"/>
                </a:lnTo>
                <a:close/>
                <a:moveTo>
                  <a:pt x="16194043" y="8110925"/>
                </a:moveTo>
                <a:lnTo>
                  <a:pt x="19735799" y="8110925"/>
                </a:lnTo>
                <a:lnTo>
                  <a:pt x="19735799" y="11657615"/>
                </a:lnTo>
                <a:lnTo>
                  <a:pt x="16194043" y="11657615"/>
                </a:lnTo>
                <a:close/>
                <a:moveTo>
                  <a:pt x="8092984" y="8110925"/>
                </a:moveTo>
                <a:lnTo>
                  <a:pt x="11634740" y="8110925"/>
                </a:lnTo>
                <a:lnTo>
                  <a:pt x="11634740" y="11657615"/>
                </a:lnTo>
                <a:lnTo>
                  <a:pt x="8092984" y="11657615"/>
                </a:lnTo>
                <a:close/>
                <a:moveTo>
                  <a:pt x="0" y="8110925"/>
                </a:moveTo>
                <a:lnTo>
                  <a:pt x="3541757" y="8110925"/>
                </a:lnTo>
                <a:lnTo>
                  <a:pt x="3541757" y="11657615"/>
                </a:lnTo>
                <a:lnTo>
                  <a:pt x="0" y="11657615"/>
                </a:lnTo>
                <a:close/>
                <a:moveTo>
                  <a:pt x="12143513" y="5184948"/>
                </a:moveTo>
                <a:lnTo>
                  <a:pt x="15685269" y="5184948"/>
                </a:lnTo>
                <a:lnTo>
                  <a:pt x="15685269" y="8731636"/>
                </a:lnTo>
                <a:lnTo>
                  <a:pt x="12143513" y="8731636"/>
                </a:lnTo>
                <a:close/>
                <a:moveTo>
                  <a:pt x="4050531" y="5184948"/>
                </a:moveTo>
                <a:lnTo>
                  <a:pt x="7592284" y="5184948"/>
                </a:lnTo>
                <a:lnTo>
                  <a:pt x="7592284" y="8731636"/>
                </a:lnTo>
                <a:lnTo>
                  <a:pt x="4050531" y="8731636"/>
                </a:lnTo>
                <a:close/>
                <a:moveTo>
                  <a:pt x="16194043" y="4055463"/>
                </a:moveTo>
                <a:lnTo>
                  <a:pt x="19735799" y="4055463"/>
                </a:lnTo>
                <a:lnTo>
                  <a:pt x="19735799" y="7602152"/>
                </a:lnTo>
                <a:lnTo>
                  <a:pt x="16194043" y="7602152"/>
                </a:lnTo>
                <a:close/>
                <a:moveTo>
                  <a:pt x="1" y="4055463"/>
                </a:moveTo>
                <a:lnTo>
                  <a:pt x="3541757" y="4055463"/>
                </a:lnTo>
                <a:lnTo>
                  <a:pt x="3541757" y="7602152"/>
                </a:lnTo>
                <a:lnTo>
                  <a:pt x="1" y="7602152"/>
                </a:lnTo>
                <a:close/>
                <a:moveTo>
                  <a:pt x="12143513" y="1129485"/>
                </a:moveTo>
                <a:lnTo>
                  <a:pt x="15685269" y="1129485"/>
                </a:lnTo>
                <a:lnTo>
                  <a:pt x="15685269" y="4676174"/>
                </a:lnTo>
                <a:lnTo>
                  <a:pt x="12143513" y="4676174"/>
                </a:lnTo>
                <a:close/>
                <a:moveTo>
                  <a:pt x="4050534" y="1129485"/>
                </a:moveTo>
                <a:lnTo>
                  <a:pt x="7592284" y="1129485"/>
                </a:lnTo>
                <a:lnTo>
                  <a:pt x="7592284" y="4676174"/>
                </a:lnTo>
                <a:lnTo>
                  <a:pt x="4050534" y="4676174"/>
                </a:lnTo>
                <a:close/>
                <a:moveTo>
                  <a:pt x="8092984" y="1"/>
                </a:moveTo>
                <a:lnTo>
                  <a:pt x="11634740" y="1"/>
                </a:lnTo>
                <a:lnTo>
                  <a:pt x="11634740" y="3546690"/>
                </a:lnTo>
                <a:lnTo>
                  <a:pt x="8092984" y="3546690"/>
                </a:lnTo>
                <a:close/>
                <a:moveTo>
                  <a:pt x="2" y="1"/>
                </a:moveTo>
                <a:lnTo>
                  <a:pt x="3541760" y="1"/>
                </a:lnTo>
                <a:lnTo>
                  <a:pt x="3541760" y="3546690"/>
                </a:lnTo>
                <a:lnTo>
                  <a:pt x="2" y="3546690"/>
                </a:lnTo>
                <a:close/>
                <a:moveTo>
                  <a:pt x="16194043" y="0"/>
                </a:moveTo>
                <a:lnTo>
                  <a:pt x="19735799" y="0"/>
                </a:lnTo>
                <a:lnTo>
                  <a:pt x="19735799" y="3546690"/>
                </a:lnTo>
                <a:lnTo>
                  <a:pt x="16194043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665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21876" y="2546247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963821" y="2546247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699488" y="2546247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5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7C01-2DCB-7441-803A-A2FE0705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3363C-58F7-B949-9673-8F7C910D0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7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44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1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68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35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7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37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52F19-FB6E-0E48-B0EA-CA4C60E7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6A953-E131-6B46-AAA6-E6AEE9F8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B903B-0502-3544-933E-642E739B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4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975678" y="53647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975678" y="2546247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75678" y="4556024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3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CA30AC-465D-411F-829F-4744F4D8AE2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373594" y="1072667"/>
            <a:ext cx="2074714" cy="2074985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F2F8B1E-3E7A-4F60-9BAB-7DEF7F928256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002151" y="1072667"/>
            <a:ext cx="2074714" cy="2074985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D42215-4E17-44B3-B255-4DC95D75583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373594" y="3701568"/>
            <a:ext cx="2074714" cy="2074985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39E73-7B5A-4263-8F75-D9ADE00A6B6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002151" y="3701568"/>
            <a:ext cx="2074714" cy="2074985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581172" y="1000882"/>
            <a:ext cx="4693708" cy="4694319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969844" y="427238"/>
            <a:ext cx="1196771" cy="1196927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712882" y="4787321"/>
            <a:ext cx="1196780" cy="1196936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792129" y="4847472"/>
            <a:ext cx="1210276" cy="1210435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10685" y="1000882"/>
            <a:ext cx="4693708" cy="4694319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21546" y="4883272"/>
            <a:ext cx="1196771" cy="1196927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222925" y="4765070"/>
            <a:ext cx="1196780" cy="1196936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05225" y="1267689"/>
            <a:ext cx="1210276" cy="1210435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9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D77759-49C9-4C8A-ADD7-C4B83131C49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040675" y="1252733"/>
            <a:ext cx="4045239" cy="3860035"/>
          </a:xfrm>
          <a:custGeom>
            <a:avLst/>
            <a:gdLst>
              <a:gd name="connsiteX0" fmla="*/ 2339357 w 4567458"/>
              <a:gd name="connsiteY0" fmla="*/ 76 h 4357778"/>
              <a:gd name="connsiteX1" fmla="*/ 3114959 w 4567458"/>
              <a:gd name="connsiteY1" fmla="*/ 590597 h 4357778"/>
              <a:gd name="connsiteX2" fmla="*/ 4397494 w 4567458"/>
              <a:gd name="connsiteY2" fmla="*/ 2961505 h 4357778"/>
              <a:gd name="connsiteX3" fmla="*/ 3555336 w 4567458"/>
              <a:gd name="connsiteY3" fmla="*/ 4357744 h 4357778"/>
              <a:gd name="connsiteX4" fmla="*/ 992809 w 4567458"/>
              <a:gd name="connsiteY4" fmla="*/ 4328688 h 4357778"/>
              <a:gd name="connsiteX5" fmla="*/ 187947 w 4567458"/>
              <a:gd name="connsiteY5" fmla="*/ 2922771 h 4357778"/>
              <a:gd name="connsiteX6" fmla="*/ 1548722 w 4567458"/>
              <a:gd name="connsiteY6" fmla="*/ 565839 h 4357778"/>
              <a:gd name="connsiteX7" fmla="*/ 2339357 w 4567458"/>
              <a:gd name="connsiteY7" fmla="*/ 76 h 43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7458" h="4357778">
                <a:moveTo>
                  <a:pt x="2339357" y="76"/>
                </a:moveTo>
                <a:cubicBezTo>
                  <a:pt x="2623179" y="4497"/>
                  <a:pt x="2904496" y="201633"/>
                  <a:pt x="3114959" y="590597"/>
                </a:cubicBezTo>
                <a:cubicBezTo>
                  <a:pt x="4397494" y="2961505"/>
                  <a:pt x="4397494" y="2961505"/>
                  <a:pt x="4397494" y="2961505"/>
                </a:cubicBezTo>
                <a:cubicBezTo>
                  <a:pt x="4814559" y="3737204"/>
                  <a:pt x="4437726" y="4363146"/>
                  <a:pt x="3555336" y="4357744"/>
                </a:cubicBezTo>
                <a:lnTo>
                  <a:pt x="992809" y="4328688"/>
                </a:lnTo>
                <a:cubicBezTo>
                  <a:pt x="108785" y="4317199"/>
                  <a:pt x="-253025" y="3686556"/>
                  <a:pt x="187947" y="2922771"/>
                </a:cubicBezTo>
                <a:cubicBezTo>
                  <a:pt x="1548722" y="565839"/>
                  <a:pt x="1548722" y="565839"/>
                  <a:pt x="1548722" y="565839"/>
                </a:cubicBezTo>
                <a:cubicBezTo>
                  <a:pt x="1769208" y="183947"/>
                  <a:pt x="2055536" y="-4346"/>
                  <a:pt x="2339357" y="76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5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1DB1B1-7F87-4CFE-86AB-6B8D234E28FA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692565" y="1554195"/>
            <a:ext cx="2161280" cy="3137749"/>
          </a:xfrm>
          <a:custGeom>
            <a:avLst/>
            <a:gdLst>
              <a:gd name="connsiteX0" fmla="*/ 0 w 4323122"/>
              <a:gd name="connsiteY0" fmla="*/ 0 h 6275498"/>
              <a:gd name="connsiteX1" fmla="*/ 4323122 w 4323122"/>
              <a:gd name="connsiteY1" fmla="*/ 0 h 6275498"/>
              <a:gd name="connsiteX2" fmla="*/ 4323122 w 4323122"/>
              <a:gd name="connsiteY2" fmla="*/ 6275498 h 6275498"/>
              <a:gd name="connsiteX3" fmla="*/ 0 w 4323122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6275498">
                <a:moveTo>
                  <a:pt x="0" y="0"/>
                </a:moveTo>
                <a:lnTo>
                  <a:pt x="4323122" y="0"/>
                </a:lnTo>
                <a:lnTo>
                  <a:pt x="4323122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A52F08-930C-4D0B-9F20-803E94BCFE7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15360" y="1554191"/>
            <a:ext cx="2161280" cy="1617684"/>
          </a:xfrm>
          <a:custGeom>
            <a:avLst/>
            <a:gdLst>
              <a:gd name="connsiteX0" fmla="*/ 0 w 4323122"/>
              <a:gd name="connsiteY0" fmla="*/ 0 h 3235368"/>
              <a:gd name="connsiteX1" fmla="*/ 4323122 w 4323122"/>
              <a:gd name="connsiteY1" fmla="*/ 0 h 3235368"/>
              <a:gd name="connsiteX2" fmla="*/ 4323122 w 4323122"/>
              <a:gd name="connsiteY2" fmla="*/ 3235368 h 3235368"/>
              <a:gd name="connsiteX3" fmla="*/ 0 w 4323122"/>
              <a:gd name="connsiteY3" fmla="*/ 3235368 h 323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3235368">
                <a:moveTo>
                  <a:pt x="0" y="0"/>
                </a:moveTo>
                <a:lnTo>
                  <a:pt x="4323122" y="0"/>
                </a:lnTo>
                <a:lnTo>
                  <a:pt x="4323122" y="3235368"/>
                </a:lnTo>
                <a:lnTo>
                  <a:pt x="0" y="323536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BB7F41-0305-484D-8D33-70AC6F00DCC0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7338155" y="1554195"/>
            <a:ext cx="2161280" cy="3137749"/>
          </a:xfrm>
          <a:custGeom>
            <a:avLst/>
            <a:gdLst>
              <a:gd name="connsiteX0" fmla="*/ 0 w 4323123"/>
              <a:gd name="connsiteY0" fmla="*/ 0 h 6275498"/>
              <a:gd name="connsiteX1" fmla="*/ 4323123 w 4323123"/>
              <a:gd name="connsiteY1" fmla="*/ 0 h 6275498"/>
              <a:gd name="connsiteX2" fmla="*/ 4323123 w 4323123"/>
              <a:gd name="connsiteY2" fmla="*/ 6275498 h 6275498"/>
              <a:gd name="connsiteX3" fmla="*/ 0 w 4323123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3" h="6275498">
                <a:moveTo>
                  <a:pt x="0" y="0"/>
                </a:moveTo>
                <a:lnTo>
                  <a:pt x="4323123" y="0"/>
                </a:lnTo>
                <a:lnTo>
                  <a:pt x="4323123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C4E8E28-E2C1-4152-A345-F2F5C1EBF29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5360" y="3333413"/>
            <a:ext cx="2161280" cy="2231289"/>
          </a:xfrm>
          <a:custGeom>
            <a:avLst/>
            <a:gdLst>
              <a:gd name="connsiteX0" fmla="*/ 0 w 4323122"/>
              <a:gd name="connsiteY0" fmla="*/ 0 h 4462577"/>
              <a:gd name="connsiteX1" fmla="*/ 4323122 w 4323122"/>
              <a:gd name="connsiteY1" fmla="*/ 0 h 4462577"/>
              <a:gd name="connsiteX2" fmla="*/ 4323122 w 4323122"/>
              <a:gd name="connsiteY2" fmla="*/ 4462577 h 4462577"/>
              <a:gd name="connsiteX3" fmla="*/ 0 w 4323122"/>
              <a:gd name="connsiteY3" fmla="*/ 4462577 h 446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4462577">
                <a:moveTo>
                  <a:pt x="0" y="0"/>
                </a:moveTo>
                <a:lnTo>
                  <a:pt x="4323122" y="0"/>
                </a:lnTo>
                <a:lnTo>
                  <a:pt x="4323122" y="4462577"/>
                </a:lnTo>
                <a:lnTo>
                  <a:pt x="0" y="446257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3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7FC8466-4D91-4081-9614-D54867AD45D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616449" y="2109791"/>
            <a:ext cx="1771188" cy="2638425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07F9A3-6479-498F-A7BB-11A1850BAFB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54729" y="2109791"/>
            <a:ext cx="1771188" cy="2638425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BAB1F9-7C8A-468F-82D4-DEFBACE1C6E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93009" y="2109791"/>
            <a:ext cx="1771188" cy="2638425"/>
          </a:xfrm>
          <a:custGeom>
            <a:avLst/>
            <a:gdLst>
              <a:gd name="connsiteX0" fmla="*/ 209666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6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6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6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6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2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F420BA-1B7B-44F6-8DF9-6D1682186149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706455" y="1728212"/>
            <a:ext cx="1994370" cy="3401581"/>
          </a:xfrm>
          <a:custGeom>
            <a:avLst/>
            <a:gdLst>
              <a:gd name="connsiteX0" fmla="*/ 236084 w 3989259"/>
              <a:gd name="connsiteY0" fmla="*/ 0 h 6803161"/>
              <a:gd name="connsiteX1" fmla="*/ 3989258 w 3989259"/>
              <a:gd name="connsiteY1" fmla="*/ 0 h 6803161"/>
              <a:gd name="connsiteX2" fmla="*/ 3989259 w 3989259"/>
              <a:gd name="connsiteY2" fmla="*/ 6803161 h 6803161"/>
              <a:gd name="connsiteX3" fmla="*/ 236085 w 3989259"/>
              <a:gd name="connsiteY3" fmla="*/ 6803161 h 6803161"/>
              <a:gd name="connsiteX4" fmla="*/ 1 w 3989259"/>
              <a:gd name="connsiteY4" fmla="*/ 6567077 h 6803161"/>
              <a:gd name="connsiteX5" fmla="*/ 0 w 3989259"/>
              <a:gd name="connsiteY5" fmla="*/ 236084 h 6803161"/>
              <a:gd name="connsiteX6" fmla="*/ 236084 w 3989259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9259" h="6803161">
                <a:moveTo>
                  <a:pt x="236084" y="0"/>
                </a:moveTo>
                <a:lnTo>
                  <a:pt x="3989258" y="0"/>
                </a:lnTo>
                <a:lnTo>
                  <a:pt x="3989259" y="6803161"/>
                </a:lnTo>
                <a:lnTo>
                  <a:pt x="236085" y="6803161"/>
                </a:lnTo>
                <a:cubicBezTo>
                  <a:pt x="105699" y="6803161"/>
                  <a:pt x="1" y="6697463"/>
                  <a:pt x="1" y="6567077"/>
                </a:cubicBezTo>
                <a:lnTo>
                  <a:pt x="0" y="236084"/>
                </a:lnTo>
                <a:cubicBezTo>
                  <a:pt x="0" y="105698"/>
                  <a:pt x="105698" y="0"/>
                  <a:pt x="23608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73F600-3C57-480A-8BA2-99E742B8E4CA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700830" y="1728212"/>
            <a:ext cx="1994369" cy="340158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53DFD88-9016-4C0A-AADC-CB2354FB87B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695199" y="1728212"/>
            <a:ext cx="1994369" cy="340158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2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E36069-3FA8-4810-B96A-21A25AE1ABD8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949852" y="1728212"/>
            <a:ext cx="1890884" cy="3401581"/>
          </a:xfrm>
          <a:custGeom>
            <a:avLst/>
            <a:gdLst>
              <a:gd name="connsiteX0" fmla="*/ 223834 w 3782260"/>
              <a:gd name="connsiteY0" fmla="*/ 0 h 6803161"/>
              <a:gd name="connsiteX1" fmla="*/ 3782260 w 3782260"/>
              <a:gd name="connsiteY1" fmla="*/ 0 h 6803161"/>
              <a:gd name="connsiteX2" fmla="*/ 3782260 w 3782260"/>
              <a:gd name="connsiteY2" fmla="*/ 6803161 h 6803161"/>
              <a:gd name="connsiteX3" fmla="*/ 223834 w 3782260"/>
              <a:gd name="connsiteY3" fmla="*/ 6803161 h 6803161"/>
              <a:gd name="connsiteX4" fmla="*/ 0 w 3782260"/>
              <a:gd name="connsiteY4" fmla="*/ 6579327 h 6803161"/>
              <a:gd name="connsiteX5" fmla="*/ 0 w 3782260"/>
              <a:gd name="connsiteY5" fmla="*/ 223834 h 6803161"/>
              <a:gd name="connsiteX6" fmla="*/ 223834 w 3782260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2260" h="6803161">
                <a:moveTo>
                  <a:pt x="223834" y="0"/>
                </a:moveTo>
                <a:lnTo>
                  <a:pt x="3782260" y="0"/>
                </a:lnTo>
                <a:lnTo>
                  <a:pt x="3782260" y="6803161"/>
                </a:lnTo>
                <a:lnTo>
                  <a:pt x="223834" y="6803161"/>
                </a:lnTo>
                <a:cubicBezTo>
                  <a:pt x="100214" y="6803161"/>
                  <a:pt x="0" y="6702947"/>
                  <a:pt x="0" y="6579327"/>
                </a:cubicBezTo>
                <a:lnTo>
                  <a:pt x="0" y="223834"/>
                </a:lnTo>
                <a:cubicBezTo>
                  <a:pt x="0" y="100213"/>
                  <a:pt x="100214" y="0"/>
                  <a:pt x="22383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0668B7-08DE-4125-BEA7-47E9BC9B357E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990465" y="2275939"/>
            <a:ext cx="2847604" cy="3600986"/>
          </a:xfrm>
          <a:custGeom>
            <a:avLst/>
            <a:gdLst>
              <a:gd name="connsiteX0" fmla="*/ 0 w 5695950"/>
              <a:gd name="connsiteY0" fmla="*/ 0 h 7201972"/>
              <a:gd name="connsiteX1" fmla="*/ 5695950 w 5695950"/>
              <a:gd name="connsiteY1" fmla="*/ 0 h 7201972"/>
              <a:gd name="connsiteX2" fmla="*/ 5695950 w 5695950"/>
              <a:gd name="connsiteY2" fmla="*/ 7201972 h 7201972"/>
              <a:gd name="connsiteX3" fmla="*/ 0 w 5695950"/>
              <a:gd name="connsiteY3" fmla="*/ 7201972 h 72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950" h="7201972">
                <a:moveTo>
                  <a:pt x="0" y="0"/>
                </a:moveTo>
                <a:lnTo>
                  <a:pt x="5695950" y="0"/>
                </a:lnTo>
                <a:lnTo>
                  <a:pt x="5695950" y="7201972"/>
                </a:lnTo>
                <a:lnTo>
                  <a:pt x="0" y="7201972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B162-7016-C54F-9E87-9C6D2460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370B-351F-D244-873F-933B74D69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445B7-4490-CA43-BF1F-E52FF7F4C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1F2BE-B09E-2448-9ABD-2F7CB3DC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0B8F1-4EBA-034D-BD0C-989B5A76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B0473-97C6-704F-AA7A-9E63F99C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788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557913" y="1495431"/>
            <a:ext cx="3076174" cy="5362575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291232" y="0"/>
            <a:ext cx="3076174" cy="6858000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69" tIns="22831" rIns="45669" bIns="22831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2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047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669" tIns="22831" rIns="45669" bIns="2283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0896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669" tIns="22831" rIns="45669" bIns="2283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 lIns="45669" tIns="22831" rIns="45669" bIns="22831"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273334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0687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4B671-04FB-4BF2-A3C9-AA2C3E69CA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41113" y="2094807"/>
            <a:ext cx="4180758" cy="2651760"/>
          </a:xfrm>
          <a:custGeom>
            <a:avLst/>
            <a:gdLst>
              <a:gd name="connsiteX0" fmla="*/ 0 w 8362604"/>
              <a:gd name="connsiteY0" fmla="*/ 0 h 5303520"/>
              <a:gd name="connsiteX1" fmla="*/ 8362604 w 8362604"/>
              <a:gd name="connsiteY1" fmla="*/ 0 h 5303520"/>
              <a:gd name="connsiteX2" fmla="*/ 8362604 w 8362604"/>
              <a:gd name="connsiteY2" fmla="*/ 5303520 h 5303520"/>
              <a:gd name="connsiteX3" fmla="*/ 0 w 8362604"/>
              <a:gd name="connsiteY3" fmla="*/ 530352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2604" h="5303520">
                <a:moveTo>
                  <a:pt x="0" y="0"/>
                </a:moveTo>
                <a:lnTo>
                  <a:pt x="8362604" y="0"/>
                </a:lnTo>
                <a:lnTo>
                  <a:pt x="8362604" y="5303520"/>
                </a:lnTo>
                <a:lnTo>
                  <a:pt x="0" y="530352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11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113A180-F724-41FE-9C73-4938D5C7B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84519" y="-156137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60CD4A-87FE-40AC-AFBD-D7F9C99F57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5085" y="1302855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1A87CAC-ECB9-4C53-BF71-04AECD02A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5085" y="-2730798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FB88B6E-A732-40E0-97CA-F22AED92B6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4519" y="3870622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13DDE8C-881D-4F96-B5B5-30317AE41EF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65085" y="5329613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332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5" grpId="0" animBg="1"/>
      <p:bldP spid="17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34B5EFF-238C-40C8-BE5C-108DBD4C9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86616" y="2626427"/>
            <a:ext cx="4618177" cy="2930056"/>
          </a:xfrm>
          <a:custGeom>
            <a:avLst/>
            <a:gdLst>
              <a:gd name="connsiteX0" fmla="*/ 0 w 9237556"/>
              <a:gd name="connsiteY0" fmla="*/ 0 h 5860112"/>
              <a:gd name="connsiteX1" fmla="*/ 9237556 w 9237556"/>
              <a:gd name="connsiteY1" fmla="*/ 0 h 5860112"/>
              <a:gd name="connsiteX2" fmla="*/ 9237556 w 9237556"/>
              <a:gd name="connsiteY2" fmla="*/ 5860112 h 5860112"/>
              <a:gd name="connsiteX3" fmla="*/ 0 w 9237556"/>
              <a:gd name="connsiteY3" fmla="*/ 5860112 h 586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7556" h="5860112">
                <a:moveTo>
                  <a:pt x="0" y="0"/>
                </a:moveTo>
                <a:lnTo>
                  <a:pt x="9237556" y="0"/>
                </a:lnTo>
                <a:lnTo>
                  <a:pt x="9237556" y="5860112"/>
                </a:lnTo>
                <a:lnTo>
                  <a:pt x="0" y="586011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B8B193-21A9-4911-ADF6-A6B0D3604D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921204" y="3758964"/>
            <a:ext cx="989829" cy="2054546"/>
          </a:xfrm>
          <a:custGeom>
            <a:avLst/>
            <a:gdLst>
              <a:gd name="connsiteX0" fmla="*/ 237450 w 1979915"/>
              <a:gd name="connsiteY0" fmla="*/ 0 h 4109092"/>
              <a:gd name="connsiteX1" fmla="*/ 410300 w 1979915"/>
              <a:gd name="connsiteY1" fmla="*/ 0 h 4109092"/>
              <a:gd name="connsiteX2" fmla="*/ 445219 w 1979915"/>
              <a:gd name="connsiteY2" fmla="*/ 34956 h 4109092"/>
              <a:gd name="connsiteX3" fmla="*/ 572674 w 1979915"/>
              <a:gd name="connsiteY3" fmla="*/ 162546 h 4109092"/>
              <a:gd name="connsiteX4" fmla="*/ 1407241 w 1979915"/>
              <a:gd name="connsiteY4" fmla="*/ 162546 h 4109092"/>
              <a:gd name="connsiteX5" fmla="*/ 1534696 w 1979915"/>
              <a:gd name="connsiteY5" fmla="*/ 34956 h 4109092"/>
              <a:gd name="connsiteX6" fmla="*/ 1569615 w 1979915"/>
              <a:gd name="connsiteY6" fmla="*/ 0 h 4109092"/>
              <a:gd name="connsiteX7" fmla="*/ 1742465 w 1979915"/>
              <a:gd name="connsiteY7" fmla="*/ 0 h 4109092"/>
              <a:gd name="connsiteX8" fmla="*/ 1979915 w 1979915"/>
              <a:gd name="connsiteY8" fmla="*/ 239449 h 4109092"/>
              <a:gd name="connsiteX9" fmla="*/ 1979915 w 1979915"/>
              <a:gd name="connsiteY9" fmla="*/ 3869643 h 4109092"/>
              <a:gd name="connsiteX10" fmla="*/ 1742465 w 1979915"/>
              <a:gd name="connsiteY10" fmla="*/ 4109092 h 4109092"/>
              <a:gd name="connsiteX11" fmla="*/ 237450 w 1979915"/>
              <a:gd name="connsiteY11" fmla="*/ 4109092 h 4109092"/>
              <a:gd name="connsiteX12" fmla="*/ 0 w 1979915"/>
              <a:gd name="connsiteY12" fmla="*/ 3869643 h 4109092"/>
              <a:gd name="connsiteX13" fmla="*/ 0 w 1979915"/>
              <a:gd name="connsiteY13" fmla="*/ 239449 h 4109092"/>
              <a:gd name="connsiteX14" fmla="*/ 237450 w 1979915"/>
              <a:gd name="connsiteY14" fmla="*/ 0 h 410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79915" h="4109092">
                <a:moveTo>
                  <a:pt x="237450" y="0"/>
                </a:moveTo>
                <a:cubicBezTo>
                  <a:pt x="237450" y="0"/>
                  <a:pt x="237450" y="0"/>
                  <a:pt x="410300" y="0"/>
                </a:cubicBezTo>
                <a:cubicBezTo>
                  <a:pt x="429506" y="0"/>
                  <a:pt x="445219" y="15730"/>
                  <a:pt x="445219" y="34956"/>
                </a:cubicBezTo>
                <a:cubicBezTo>
                  <a:pt x="445219" y="106616"/>
                  <a:pt x="501090" y="162546"/>
                  <a:pt x="572674" y="162546"/>
                </a:cubicBezTo>
                <a:cubicBezTo>
                  <a:pt x="572674" y="162546"/>
                  <a:pt x="572674" y="162546"/>
                  <a:pt x="1407241" y="162546"/>
                </a:cubicBezTo>
                <a:cubicBezTo>
                  <a:pt x="1477080" y="162546"/>
                  <a:pt x="1534696" y="106616"/>
                  <a:pt x="1534696" y="34956"/>
                </a:cubicBezTo>
                <a:cubicBezTo>
                  <a:pt x="1534696" y="15730"/>
                  <a:pt x="1550410" y="0"/>
                  <a:pt x="1569615" y="0"/>
                </a:cubicBezTo>
                <a:cubicBezTo>
                  <a:pt x="1569615" y="0"/>
                  <a:pt x="1569615" y="0"/>
                  <a:pt x="1742465" y="0"/>
                </a:cubicBezTo>
                <a:cubicBezTo>
                  <a:pt x="1873412" y="0"/>
                  <a:pt x="1978169" y="106616"/>
                  <a:pt x="1979915" y="239449"/>
                </a:cubicBezTo>
                <a:cubicBezTo>
                  <a:pt x="1979915" y="239449"/>
                  <a:pt x="1979915" y="239449"/>
                  <a:pt x="1979915" y="3869643"/>
                </a:cubicBezTo>
                <a:cubicBezTo>
                  <a:pt x="1978169" y="4002476"/>
                  <a:pt x="1873412" y="4109092"/>
                  <a:pt x="1742465" y="4109092"/>
                </a:cubicBezTo>
                <a:cubicBezTo>
                  <a:pt x="1742465" y="4109092"/>
                  <a:pt x="1742465" y="4109092"/>
                  <a:pt x="237450" y="4109092"/>
                </a:cubicBezTo>
                <a:cubicBezTo>
                  <a:pt x="106503" y="4109092"/>
                  <a:pt x="0" y="4000728"/>
                  <a:pt x="0" y="3869643"/>
                </a:cubicBezTo>
                <a:cubicBezTo>
                  <a:pt x="0" y="3869643"/>
                  <a:pt x="0" y="3869643"/>
                  <a:pt x="0" y="239449"/>
                </a:cubicBezTo>
                <a:cubicBezTo>
                  <a:pt x="0" y="108364"/>
                  <a:pt x="106503" y="0"/>
                  <a:pt x="23745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12EAB8-FC4C-4BF1-ABD1-C6F7F35FB7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61187" y="3306320"/>
            <a:ext cx="1767618" cy="2381781"/>
          </a:xfrm>
          <a:custGeom>
            <a:avLst/>
            <a:gdLst>
              <a:gd name="connsiteX0" fmla="*/ 0 w 3535696"/>
              <a:gd name="connsiteY0" fmla="*/ 0 h 4763562"/>
              <a:gd name="connsiteX1" fmla="*/ 3535696 w 3535696"/>
              <a:gd name="connsiteY1" fmla="*/ 0 h 4763562"/>
              <a:gd name="connsiteX2" fmla="*/ 3535696 w 3535696"/>
              <a:gd name="connsiteY2" fmla="*/ 4763562 h 4763562"/>
              <a:gd name="connsiteX3" fmla="*/ 0 w 3535696"/>
              <a:gd name="connsiteY3" fmla="*/ 4763562 h 476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696" h="4763562">
                <a:moveTo>
                  <a:pt x="0" y="0"/>
                </a:moveTo>
                <a:lnTo>
                  <a:pt x="3535696" y="0"/>
                </a:lnTo>
                <a:lnTo>
                  <a:pt x="3535696" y="4763562"/>
                </a:lnTo>
                <a:lnTo>
                  <a:pt x="0" y="476356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253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BF66C0-0EAC-492F-A28F-DB86D5A3ACB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05267" y="1529578"/>
            <a:ext cx="3417157" cy="7092850"/>
          </a:xfrm>
          <a:custGeom>
            <a:avLst/>
            <a:gdLst>
              <a:gd name="connsiteX0" fmla="*/ 819742 w 6835203"/>
              <a:gd name="connsiteY0" fmla="*/ 0 h 14185700"/>
              <a:gd name="connsiteX1" fmla="*/ 1416466 w 6835203"/>
              <a:gd name="connsiteY1" fmla="*/ 0 h 14185700"/>
              <a:gd name="connsiteX2" fmla="*/ 1537016 w 6835203"/>
              <a:gd name="connsiteY2" fmla="*/ 120678 h 14185700"/>
              <a:gd name="connsiteX3" fmla="*/ 1977025 w 6835203"/>
              <a:gd name="connsiteY3" fmla="*/ 561153 h 14185700"/>
              <a:gd name="connsiteX4" fmla="*/ 4858178 w 6835203"/>
              <a:gd name="connsiteY4" fmla="*/ 561153 h 14185700"/>
              <a:gd name="connsiteX5" fmla="*/ 5298186 w 6835203"/>
              <a:gd name="connsiteY5" fmla="*/ 120678 h 14185700"/>
              <a:gd name="connsiteX6" fmla="*/ 5418737 w 6835203"/>
              <a:gd name="connsiteY6" fmla="*/ 0 h 14185700"/>
              <a:gd name="connsiteX7" fmla="*/ 6015461 w 6835203"/>
              <a:gd name="connsiteY7" fmla="*/ 0 h 14185700"/>
              <a:gd name="connsiteX8" fmla="*/ 6835203 w 6835203"/>
              <a:gd name="connsiteY8" fmla="*/ 826644 h 14185700"/>
              <a:gd name="connsiteX9" fmla="*/ 6835203 w 6835203"/>
              <a:gd name="connsiteY9" fmla="*/ 13359055 h 14185700"/>
              <a:gd name="connsiteX10" fmla="*/ 6015461 w 6835203"/>
              <a:gd name="connsiteY10" fmla="*/ 14185700 h 14185700"/>
              <a:gd name="connsiteX11" fmla="*/ 819742 w 6835203"/>
              <a:gd name="connsiteY11" fmla="*/ 14185700 h 14185700"/>
              <a:gd name="connsiteX12" fmla="*/ 0 w 6835203"/>
              <a:gd name="connsiteY12" fmla="*/ 13359055 h 14185700"/>
              <a:gd name="connsiteX13" fmla="*/ 0 w 6835203"/>
              <a:gd name="connsiteY13" fmla="*/ 826644 h 14185700"/>
              <a:gd name="connsiteX14" fmla="*/ 819742 w 6835203"/>
              <a:gd name="connsiteY14" fmla="*/ 0 h 141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35203" h="14185700">
                <a:moveTo>
                  <a:pt x="819742" y="0"/>
                </a:moveTo>
                <a:cubicBezTo>
                  <a:pt x="819742" y="0"/>
                  <a:pt x="819742" y="0"/>
                  <a:pt x="1416466" y="0"/>
                </a:cubicBezTo>
                <a:cubicBezTo>
                  <a:pt x="1482769" y="0"/>
                  <a:pt x="1537016" y="54305"/>
                  <a:pt x="1537016" y="120678"/>
                </a:cubicBezTo>
                <a:cubicBezTo>
                  <a:pt x="1537016" y="368068"/>
                  <a:pt x="1729897" y="561153"/>
                  <a:pt x="1977025" y="561153"/>
                </a:cubicBezTo>
                <a:cubicBezTo>
                  <a:pt x="1977025" y="561153"/>
                  <a:pt x="1977025" y="561153"/>
                  <a:pt x="4858178" y="561153"/>
                </a:cubicBezTo>
                <a:cubicBezTo>
                  <a:pt x="5099278" y="561153"/>
                  <a:pt x="5298186" y="368068"/>
                  <a:pt x="5298186" y="120678"/>
                </a:cubicBezTo>
                <a:cubicBezTo>
                  <a:pt x="5298186" y="54305"/>
                  <a:pt x="5352434" y="0"/>
                  <a:pt x="5418737" y="0"/>
                </a:cubicBezTo>
                <a:cubicBezTo>
                  <a:pt x="5418737" y="0"/>
                  <a:pt x="5418737" y="0"/>
                  <a:pt x="6015461" y="0"/>
                </a:cubicBezTo>
                <a:cubicBezTo>
                  <a:pt x="6467524" y="0"/>
                  <a:pt x="6829176" y="368068"/>
                  <a:pt x="6835203" y="826644"/>
                </a:cubicBezTo>
                <a:cubicBezTo>
                  <a:pt x="6835203" y="826644"/>
                  <a:pt x="6835203" y="826644"/>
                  <a:pt x="6835203" y="13359055"/>
                </a:cubicBezTo>
                <a:cubicBezTo>
                  <a:pt x="6829176" y="13817632"/>
                  <a:pt x="6467524" y="14185700"/>
                  <a:pt x="6015461" y="14185700"/>
                </a:cubicBezTo>
                <a:cubicBezTo>
                  <a:pt x="6015461" y="14185700"/>
                  <a:pt x="6015461" y="14185700"/>
                  <a:pt x="819742" y="14185700"/>
                </a:cubicBezTo>
                <a:cubicBezTo>
                  <a:pt x="367678" y="14185700"/>
                  <a:pt x="0" y="13811596"/>
                  <a:pt x="0" y="13359055"/>
                </a:cubicBezTo>
                <a:cubicBezTo>
                  <a:pt x="0" y="13359055"/>
                  <a:pt x="0" y="13359055"/>
                  <a:pt x="0" y="826644"/>
                </a:cubicBezTo>
                <a:cubicBezTo>
                  <a:pt x="0" y="374102"/>
                  <a:pt x="367678" y="0"/>
                  <a:pt x="819742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662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85B1-57AE-0447-B289-0FF021E1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21EBD-020F-F648-A866-F354C022C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4" indent="0">
              <a:buNone/>
              <a:defRPr sz="2000" b="1"/>
            </a:lvl2pPr>
            <a:lvl3pPr marL="913441" indent="0">
              <a:buNone/>
              <a:defRPr sz="1800" b="1"/>
            </a:lvl3pPr>
            <a:lvl4pPr marL="1370158" indent="0">
              <a:buNone/>
              <a:defRPr sz="1600" b="1"/>
            </a:lvl4pPr>
            <a:lvl5pPr marL="1826882" indent="0">
              <a:buNone/>
              <a:defRPr sz="1600" b="1"/>
            </a:lvl5pPr>
            <a:lvl6pPr marL="2283599" indent="0">
              <a:buNone/>
              <a:defRPr sz="1600" b="1"/>
            </a:lvl6pPr>
            <a:lvl7pPr marL="2740320" indent="0">
              <a:buNone/>
              <a:defRPr sz="1600" b="1"/>
            </a:lvl7pPr>
            <a:lvl8pPr marL="3197040" indent="0">
              <a:buNone/>
              <a:defRPr sz="1600" b="1"/>
            </a:lvl8pPr>
            <a:lvl9pPr marL="365376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E4A2C-B4CD-564E-A0E2-557E24074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FE80D-6CD2-5C44-AF31-8B3C506FF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4" indent="0">
              <a:buNone/>
              <a:defRPr sz="2000" b="1"/>
            </a:lvl2pPr>
            <a:lvl3pPr marL="913441" indent="0">
              <a:buNone/>
              <a:defRPr sz="1800" b="1"/>
            </a:lvl3pPr>
            <a:lvl4pPr marL="1370158" indent="0">
              <a:buNone/>
              <a:defRPr sz="1600" b="1"/>
            </a:lvl4pPr>
            <a:lvl5pPr marL="1826882" indent="0">
              <a:buNone/>
              <a:defRPr sz="1600" b="1"/>
            </a:lvl5pPr>
            <a:lvl6pPr marL="2283599" indent="0">
              <a:buNone/>
              <a:defRPr sz="1600" b="1"/>
            </a:lvl6pPr>
            <a:lvl7pPr marL="2740320" indent="0">
              <a:buNone/>
              <a:defRPr sz="1600" b="1"/>
            </a:lvl7pPr>
            <a:lvl8pPr marL="3197040" indent="0">
              <a:buNone/>
              <a:defRPr sz="1600" b="1"/>
            </a:lvl8pPr>
            <a:lvl9pPr marL="365376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09EB9-8662-4C4F-9FC9-E229FB4A0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3630A-FCB4-4B42-9957-ACED1988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7F01E-0A07-6440-8C7E-778C2DA3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C2E6C-A5CF-BF49-AA94-B2715D3A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946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B259CB-2195-4F6E-9097-B58EE3CF04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1873" y="2226758"/>
            <a:ext cx="8822445" cy="5270646"/>
          </a:xfrm>
          <a:custGeom>
            <a:avLst/>
            <a:gdLst>
              <a:gd name="connsiteX0" fmla="*/ 0 w 17647188"/>
              <a:gd name="connsiteY0" fmla="*/ 0 h 10541292"/>
              <a:gd name="connsiteX1" fmla="*/ 17647188 w 17647188"/>
              <a:gd name="connsiteY1" fmla="*/ 0 h 10541292"/>
              <a:gd name="connsiteX2" fmla="*/ 17647188 w 17647188"/>
              <a:gd name="connsiteY2" fmla="*/ 10541292 h 10541292"/>
              <a:gd name="connsiteX3" fmla="*/ 0 w 17647188"/>
              <a:gd name="connsiteY3" fmla="*/ 10541292 h 1054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7188" h="10541292">
                <a:moveTo>
                  <a:pt x="0" y="0"/>
                </a:moveTo>
                <a:lnTo>
                  <a:pt x="17647188" y="0"/>
                </a:lnTo>
                <a:lnTo>
                  <a:pt x="17647188" y="10541292"/>
                </a:lnTo>
                <a:lnTo>
                  <a:pt x="0" y="1054129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CEADC5E-6949-4E34-8F9C-B5ED064D9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38839" y="2783712"/>
            <a:ext cx="2048311" cy="4252614"/>
          </a:xfrm>
          <a:custGeom>
            <a:avLst/>
            <a:gdLst>
              <a:gd name="connsiteX0" fmla="*/ 491457 w 4097155"/>
              <a:gd name="connsiteY0" fmla="*/ 0 h 8505228"/>
              <a:gd name="connsiteX1" fmla="*/ 847688 w 4097155"/>
              <a:gd name="connsiteY1" fmla="*/ 0 h 8505228"/>
              <a:gd name="connsiteX2" fmla="*/ 920346 w 4097155"/>
              <a:gd name="connsiteY2" fmla="*/ 73444 h 8505228"/>
              <a:gd name="connsiteX3" fmla="*/ 1182725 w 4097155"/>
              <a:gd name="connsiteY3" fmla="*/ 338658 h 8505228"/>
              <a:gd name="connsiteX4" fmla="*/ 2912412 w 4097155"/>
              <a:gd name="connsiteY4" fmla="*/ 338658 h 8505228"/>
              <a:gd name="connsiteX5" fmla="*/ 3174791 w 4097155"/>
              <a:gd name="connsiteY5" fmla="*/ 73444 h 8505228"/>
              <a:gd name="connsiteX6" fmla="*/ 3247449 w 4097155"/>
              <a:gd name="connsiteY6" fmla="*/ 0 h 8505228"/>
              <a:gd name="connsiteX7" fmla="*/ 3604689 w 4097155"/>
              <a:gd name="connsiteY7" fmla="*/ 0 h 8505228"/>
              <a:gd name="connsiteX8" fmla="*/ 4097155 w 4097155"/>
              <a:gd name="connsiteY8" fmla="*/ 494727 h 8505228"/>
              <a:gd name="connsiteX9" fmla="*/ 4097155 w 4097155"/>
              <a:gd name="connsiteY9" fmla="*/ 8010502 h 8505228"/>
              <a:gd name="connsiteX10" fmla="*/ 3604689 w 4097155"/>
              <a:gd name="connsiteY10" fmla="*/ 8505228 h 8505228"/>
              <a:gd name="connsiteX11" fmla="*/ 491457 w 4097155"/>
              <a:gd name="connsiteY11" fmla="*/ 8505228 h 8505228"/>
              <a:gd name="connsiteX12" fmla="*/ 0 w 4097155"/>
              <a:gd name="connsiteY12" fmla="*/ 8008462 h 8505228"/>
              <a:gd name="connsiteX13" fmla="*/ 0 w 4097155"/>
              <a:gd name="connsiteY13" fmla="*/ 497788 h 8505228"/>
              <a:gd name="connsiteX14" fmla="*/ 491457 w 4097155"/>
              <a:gd name="connsiteY14" fmla="*/ 0 h 850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97155" h="8505228">
                <a:moveTo>
                  <a:pt x="491457" y="0"/>
                </a:moveTo>
                <a:cubicBezTo>
                  <a:pt x="491457" y="0"/>
                  <a:pt x="491457" y="0"/>
                  <a:pt x="847688" y="0"/>
                </a:cubicBezTo>
                <a:cubicBezTo>
                  <a:pt x="888053" y="0"/>
                  <a:pt x="920346" y="33662"/>
                  <a:pt x="920346" y="73444"/>
                </a:cubicBezTo>
                <a:cubicBezTo>
                  <a:pt x="920346" y="220332"/>
                  <a:pt x="1037407" y="338658"/>
                  <a:pt x="1182725" y="338658"/>
                </a:cubicBezTo>
                <a:cubicBezTo>
                  <a:pt x="1182725" y="338658"/>
                  <a:pt x="1182725" y="338658"/>
                  <a:pt x="2912412" y="338658"/>
                </a:cubicBezTo>
                <a:cubicBezTo>
                  <a:pt x="3057728" y="338658"/>
                  <a:pt x="3174791" y="220332"/>
                  <a:pt x="3174791" y="73444"/>
                </a:cubicBezTo>
                <a:cubicBezTo>
                  <a:pt x="3174791" y="33662"/>
                  <a:pt x="3208093" y="0"/>
                  <a:pt x="3247449" y="0"/>
                </a:cubicBezTo>
                <a:cubicBezTo>
                  <a:pt x="3247449" y="0"/>
                  <a:pt x="3247449" y="0"/>
                  <a:pt x="3604689" y="0"/>
                </a:cubicBezTo>
                <a:cubicBezTo>
                  <a:pt x="3875141" y="0"/>
                  <a:pt x="4095137" y="221352"/>
                  <a:pt x="4097155" y="494727"/>
                </a:cubicBezTo>
                <a:cubicBezTo>
                  <a:pt x="4097155" y="494727"/>
                  <a:pt x="4097155" y="494727"/>
                  <a:pt x="4097155" y="8010502"/>
                </a:cubicBezTo>
                <a:cubicBezTo>
                  <a:pt x="4095137" y="8283876"/>
                  <a:pt x="3875141" y="8505228"/>
                  <a:pt x="3604689" y="8505228"/>
                </a:cubicBezTo>
                <a:cubicBezTo>
                  <a:pt x="3604689" y="8505228"/>
                  <a:pt x="3604689" y="8505228"/>
                  <a:pt x="491457" y="8505228"/>
                </a:cubicBezTo>
                <a:cubicBezTo>
                  <a:pt x="219995" y="8505228"/>
                  <a:pt x="0" y="8282856"/>
                  <a:pt x="0" y="8008462"/>
                </a:cubicBezTo>
                <a:cubicBezTo>
                  <a:pt x="0" y="8008462"/>
                  <a:pt x="0" y="8008462"/>
                  <a:pt x="0" y="497788"/>
                </a:cubicBezTo>
                <a:cubicBezTo>
                  <a:pt x="0" y="223391"/>
                  <a:pt x="219995" y="0"/>
                  <a:pt x="491457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09804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8036E25-B8DE-4A4F-92C9-8B174C4095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18000000">
            <a:off x="1294199" y="2808509"/>
            <a:ext cx="5456300" cy="7350189"/>
          </a:xfrm>
          <a:custGeom>
            <a:avLst/>
            <a:gdLst>
              <a:gd name="connsiteX0" fmla="*/ 10912598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8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6CDAD3-6FA8-4842-8F92-9C214B8F2C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8000000">
            <a:off x="6227506" y="-2030194"/>
            <a:ext cx="5456300" cy="7350189"/>
          </a:xfrm>
          <a:custGeom>
            <a:avLst/>
            <a:gdLst>
              <a:gd name="connsiteX0" fmla="*/ 10912599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9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17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4007A4B-E846-4041-B98F-32177C9A5E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92833" y="3841998"/>
            <a:ext cx="6988114" cy="5161705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F916D3A-D31D-422A-A6C2-665376B1B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746" y="0"/>
            <a:ext cx="5314259" cy="6858000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553382-31E9-4CA2-A874-9E5D59C5803D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58707" y="1219998"/>
            <a:ext cx="2060307" cy="4277519"/>
          </a:xfrm>
          <a:custGeom>
            <a:avLst/>
            <a:gdLst>
              <a:gd name="connsiteX0" fmla="*/ 494335 w 4121150"/>
              <a:gd name="connsiteY0" fmla="*/ 0 h 8555038"/>
              <a:gd name="connsiteX1" fmla="*/ 852652 w 4121150"/>
              <a:gd name="connsiteY1" fmla="*/ 0 h 8555038"/>
              <a:gd name="connsiteX2" fmla="*/ 925736 w 4121150"/>
              <a:gd name="connsiteY2" fmla="*/ 73874 h 8555038"/>
              <a:gd name="connsiteX3" fmla="*/ 1189652 w 4121150"/>
              <a:gd name="connsiteY3" fmla="*/ 340642 h 8555038"/>
              <a:gd name="connsiteX4" fmla="*/ 2929468 w 4121150"/>
              <a:gd name="connsiteY4" fmla="*/ 340642 h 8555038"/>
              <a:gd name="connsiteX5" fmla="*/ 3193384 w 4121150"/>
              <a:gd name="connsiteY5" fmla="*/ 73874 h 8555038"/>
              <a:gd name="connsiteX6" fmla="*/ 3266468 w 4121150"/>
              <a:gd name="connsiteY6" fmla="*/ 0 h 8555038"/>
              <a:gd name="connsiteX7" fmla="*/ 3625800 w 4121150"/>
              <a:gd name="connsiteY7" fmla="*/ 0 h 8555038"/>
              <a:gd name="connsiteX8" fmla="*/ 4121150 w 4121150"/>
              <a:gd name="connsiteY8" fmla="*/ 497625 h 8555038"/>
              <a:gd name="connsiteX9" fmla="*/ 4121150 w 4121150"/>
              <a:gd name="connsiteY9" fmla="*/ 8057414 h 8555038"/>
              <a:gd name="connsiteX10" fmla="*/ 3625800 w 4121150"/>
              <a:gd name="connsiteY10" fmla="*/ 8555038 h 8555038"/>
              <a:gd name="connsiteX11" fmla="*/ 494335 w 4121150"/>
              <a:gd name="connsiteY11" fmla="*/ 8555038 h 8555038"/>
              <a:gd name="connsiteX12" fmla="*/ 0 w 4121150"/>
              <a:gd name="connsiteY12" fmla="*/ 8055362 h 8555038"/>
              <a:gd name="connsiteX13" fmla="*/ 0 w 4121150"/>
              <a:gd name="connsiteY13" fmla="*/ 500703 h 8555038"/>
              <a:gd name="connsiteX14" fmla="*/ 494335 w 4121150"/>
              <a:gd name="connsiteY14" fmla="*/ 0 h 8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21150" h="8555038">
                <a:moveTo>
                  <a:pt x="494335" y="0"/>
                </a:moveTo>
                <a:cubicBezTo>
                  <a:pt x="494335" y="0"/>
                  <a:pt x="494335" y="0"/>
                  <a:pt x="852652" y="0"/>
                </a:cubicBezTo>
                <a:cubicBezTo>
                  <a:pt x="893254" y="0"/>
                  <a:pt x="925736" y="33859"/>
                  <a:pt x="925736" y="73874"/>
                </a:cubicBezTo>
                <a:cubicBezTo>
                  <a:pt x="925736" y="221623"/>
                  <a:pt x="1043483" y="340642"/>
                  <a:pt x="1189652" y="340642"/>
                </a:cubicBezTo>
                <a:cubicBezTo>
                  <a:pt x="1189652" y="340642"/>
                  <a:pt x="1189652" y="340642"/>
                  <a:pt x="2929468" y="340642"/>
                </a:cubicBezTo>
                <a:cubicBezTo>
                  <a:pt x="3075636" y="340642"/>
                  <a:pt x="3193384" y="221623"/>
                  <a:pt x="3193384" y="73874"/>
                </a:cubicBezTo>
                <a:cubicBezTo>
                  <a:pt x="3193384" y="33859"/>
                  <a:pt x="3226881" y="0"/>
                  <a:pt x="3266468" y="0"/>
                </a:cubicBezTo>
                <a:cubicBezTo>
                  <a:pt x="3266468" y="0"/>
                  <a:pt x="3266468" y="0"/>
                  <a:pt x="3625800" y="0"/>
                </a:cubicBezTo>
                <a:cubicBezTo>
                  <a:pt x="3897836" y="0"/>
                  <a:pt x="4119120" y="222649"/>
                  <a:pt x="4121150" y="497625"/>
                </a:cubicBezTo>
                <a:cubicBezTo>
                  <a:pt x="4121150" y="497625"/>
                  <a:pt x="4121150" y="497625"/>
                  <a:pt x="4121150" y="8057414"/>
                </a:cubicBezTo>
                <a:cubicBezTo>
                  <a:pt x="4119120" y="8332390"/>
                  <a:pt x="3897836" y="8555038"/>
                  <a:pt x="3625800" y="8555038"/>
                </a:cubicBezTo>
                <a:cubicBezTo>
                  <a:pt x="3625800" y="8555038"/>
                  <a:pt x="3625800" y="8555038"/>
                  <a:pt x="494335" y="8555038"/>
                </a:cubicBezTo>
                <a:cubicBezTo>
                  <a:pt x="221283" y="8555038"/>
                  <a:pt x="0" y="8331364"/>
                  <a:pt x="0" y="8055362"/>
                </a:cubicBezTo>
                <a:cubicBezTo>
                  <a:pt x="0" y="8055362"/>
                  <a:pt x="0" y="8055362"/>
                  <a:pt x="0" y="500703"/>
                </a:cubicBezTo>
                <a:cubicBezTo>
                  <a:pt x="0" y="224700"/>
                  <a:pt x="221283" y="0"/>
                  <a:pt x="49433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9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88DE0D-594F-4FB2-9C6A-9AA9D524F30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069051" y="1910891"/>
            <a:ext cx="6261901" cy="3016888"/>
          </a:xfrm>
          <a:custGeom>
            <a:avLst/>
            <a:gdLst>
              <a:gd name="connsiteX0" fmla="*/ 731576 w 12525433"/>
              <a:gd name="connsiteY0" fmla="*/ 0 h 6033776"/>
              <a:gd name="connsiteX1" fmla="*/ 11792355 w 12525433"/>
              <a:gd name="connsiteY1" fmla="*/ 0 h 6033776"/>
              <a:gd name="connsiteX2" fmla="*/ 12525433 w 12525433"/>
              <a:gd name="connsiteY2" fmla="*/ 723756 h 6033776"/>
              <a:gd name="connsiteX3" fmla="*/ 12525433 w 12525433"/>
              <a:gd name="connsiteY3" fmla="*/ 1248369 h 6033776"/>
              <a:gd name="connsiteX4" fmla="*/ 12417275 w 12525433"/>
              <a:gd name="connsiteY4" fmla="*/ 1355371 h 6033776"/>
              <a:gd name="connsiteX5" fmla="*/ 12026699 w 12525433"/>
              <a:gd name="connsiteY5" fmla="*/ 1741770 h 6033776"/>
              <a:gd name="connsiteX6" fmla="*/ 12026699 w 12525433"/>
              <a:gd name="connsiteY6" fmla="*/ 4289035 h 6033776"/>
              <a:gd name="connsiteX7" fmla="*/ 12417275 w 12525433"/>
              <a:gd name="connsiteY7" fmla="*/ 4675434 h 6033776"/>
              <a:gd name="connsiteX8" fmla="*/ 12525433 w 12525433"/>
              <a:gd name="connsiteY8" fmla="*/ 4782436 h 6033776"/>
              <a:gd name="connsiteX9" fmla="*/ 12525433 w 12525433"/>
              <a:gd name="connsiteY9" fmla="*/ 5308534 h 6033776"/>
              <a:gd name="connsiteX10" fmla="*/ 11796861 w 12525433"/>
              <a:gd name="connsiteY10" fmla="*/ 6033776 h 6033776"/>
              <a:gd name="connsiteX11" fmla="*/ 728571 w 12525433"/>
              <a:gd name="connsiteY11" fmla="*/ 6033776 h 6033776"/>
              <a:gd name="connsiteX12" fmla="*/ 0 w 12525433"/>
              <a:gd name="connsiteY12" fmla="*/ 5308534 h 6033776"/>
              <a:gd name="connsiteX13" fmla="*/ 0 w 12525433"/>
              <a:gd name="connsiteY13" fmla="*/ 723756 h 6033776"/>
              <a:gd name="connsiteX14" fmla="*/ 731576 w 12525433"/>
              <a:gd name="connsiteY14" fmla="*/ 0 h 60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25433" h="6033776">
                <a:moveTo>
                  <a:pt x="731576" y="0"/>
                </a:moveTo>
                <a:cubicBezTo>
                  <a:pt x="731576" y="0"/>
                  <a:pt x="731576" y="0"/>
                  <a:pt x="11792355" y="0"/>
                </a:cubicBezTo>
                <a:cubicBezTo>
                  <a:pt x="12196451" y="0"/>
                  <a:pt x="12525433" y="323981"/>
                  <a:pt x="12525433" y="723756"/>
                </a:cubicBezTo>
                <a:cubicBezTo>
                  <a:pt x="12525433" y="723756"/>
                  <a:pt x="12525433" y="723756"/>
                  <a:pt x="12525433" y="1248369"/>
                </a:cubicBezTo>
                <a:cubicBezTo>
                  <a:pt x="12525433" y="1307814"/>
                  <a:pt x="12475861" y="1355371"/>
                  <a:pt x="12417275" y="1355371"/>
                </a:cubicBezTo>
                <a:cubicBezTo>
                  <a:pt x="12200955" y="1355371"/>
                  <a:pt x="12026699" y="1527764"/>
                  <a:pt x="12026699" y="1741770"/>
                </a:cubicBezTo>
                <a:cubicBezTo>
                  <a:pt x="12026699" y="1741770"/>
                  <a:pt x="12026699" y="1741770"/>
                  <a:pt x="12026699" y="4289035"/>
                </a:cubicBezTo>
                <a:cubicBezTo>
                  <a:pt x="12026699" y="4503040"/>
                  <a:pt x="12200955" y="4675434"/>
                  <a:pt x="12417275" y="4675434"/>
                </a:cubicBezTo>
                <a:cubicBezTo>
                  <a:pt x="12475861" y="4675434"/>
                  <a:pt x="12525433" y="4724477"/>
                  <a:pt x="12525433" y="4782436"/>
                </a:cubicBezTo>
                <a:cubicBezTo>
                  <a:pt x="12525433" y="4782436"/>
                  <a:pt x="12525433" y="4782436"/>
                  <a:pt x="12525433" y="5308534"/>
                </a:cubicBezTo>
                <a:cubicBezTo>
                  <a:pt x="12525433" y="5706822"/>
                  <a:pt x="12199453" y="6030804"/>
                  <a:pt x="11796861" y="6033776"/>
                </a:cubicBezTo>
                <a:cubicBezTo>
                  <a:pt x="11796861" y="6033776"/>
                  <a:pt x="11796861" y="6033776"/>
                  <a:pt x="728571" y="6033776"/>
                </a:cubicBezTo>
                <a:cubicBezTo>
                  <a:pt x="325979" y="6030804"/>
                  <a:pt x="0" y="5706822"/>
                  <a:pt x="0" y="5308534"/>
                </a:cubicBezTo>
                <a:cubicBezTo>
                  <a:pt x="0" y="5308534"/>
                  <a:pt x="0" y="5308534"/>
                  <a:pt x="0" y="723756"/>
                </a:cubicBezTo>
                <a:cubicBezTo>
                  <a:pt x="0" y="323981"/>
                  <a:pt x="327481" y="0"/>
                  <a:pt x="731576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47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1FAD4B-9998-4B20-903F-710F07EA384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-620171" y="1350568"/>
            <a:ext cx="6146794" cy="3904457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6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A08130-B068-46E2-BA14-A39156E6308F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2117116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1B87C0-CD1A-4250-A302-570CC5A1A25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186121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18DE9A9-54BB-4ACB-9396-10ED9E0C7B6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55131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1F19E9A-1855-474C-8384-9C4B1C520F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324133" y="4630366"/>
            <a:ext cx="1750752" cy="1303506"/>
          </a:xfrm>
          <a:custGeom>
            <a:avLst/>
            <a:gdLst>
              <a:gd name="connsiteX0" fmla="*/ 162131 w 3501959"/>
              <a:gd name="connsiteY0" fmla="*/ 0 h 2607012"/>
              <a:gd name="connsiteX1" fmla="*/ 3339827 w 3501959"/>
              <a:gd name="connsiteY1" fmla="*/ 0 h 2607012"/>
              <a:gd name="connsiteX2" fmla="*/ 3501959 w 3501959"/>
              <a:gd name="connsiteY2" fmla="*/ 162130 h 2607012"/>
              <a:gd name="connsiteX3" fmla="*/ 3501959 w 3501959"/>
              <a:gd name="connsiteY3" fmla="*/ 2444882 h 2607012"/>
              <a:gd name="connsiteX4" fmla="*/ 3339827 w 3501959"/>
              <a:gd name="connsiteY4" fmla="*/ 2607012 h 2607012"/>
              <a:gd name="connsiteX5" fmla="*/ 162131 w 3501959"/>
              <a:gd name="connsiteY5" fmla="*/ 2607012 h 2607012"/>
              <a:gd name="connsiteX6" fmla="*/ 0 w 3501959"/>
              <a:gd name="connsiteY6" fmla="*/ 2444882 h 2607012"/>
              <a:gd name="connsiteX7" fmla="*/ 0 w 3501959"/>
              <a:gd name="connsiteY7" fmla="*/ 162130 h 2607012"/>
              <a:gd name="connsiteX8" fmla="*/ 162131 w 3501959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9" h="2607012">
                <a:moveTo>
                  <a:pt x="162131" y="0"/>
                </a:moveTo>
                <a:lnTo>
                  <a:pt x="3339827" y="0"/>
                </a:lnTo>
                <a:cubicBezTo>
                  <a:pt x="3429371" y="0"/>
                  <a:pt x="3501959" y="72588"/>
                  <a:pt x="3501959" y="162130"/>
                </a:cubicBezTo>
                <a:lnTo>
                  <a:pt x="3501959" y="2444882"/>
                </a:lnTo>
                <a:cubicBezTo>
                  <a:pt x="3501959" y="2534424"/>
                  <a:pt x="3429371" y="2607012"/>
                  <a:pt x="3339827" y="2607012"/>
                </a:cubicBezTo>
                <a:lnTo>
                  <a:pt x="162131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F5F558-6740-4B2B-9995-6724699E0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746" y="-1"/>
            <a:ext cx="10609469" cy="6858001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AE8812-B0BB-4D98-AA9C-35BDA1CAEDD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62697" y="517117"/>
            <a:ext cx="9866615" cy="6393550"/>
          </a:xfrm>
          <a:custGeom>
            <a:avLst/>
            <a:gdLst>
              <a:gd name="connsiteX0" fmla="*/ 12143513 w 19735799"/>
              <a:gd name="connsiteY0" fmla="*/ 9240409 h 12787099"/>
              <a:gd name="connsiteX1" fmla="*/ 15685269 w 19735799"/>
              <a:gd name="connsiteY1" fmla="*/ 9240409 h 12787099"/>
              <a:gd name="connsiteX2" fmla="*/ 15685269 w 19735799"/>
              <a:gd name="connsiteY2" fmla="*/ 12787099 h 12787099"/>
              <a:gd name="connsiteX3" fmla="*/ 12143513 w 19735799"/>
              <a:gd name="connsiteY3" fmla="*/ 12787099 h 12787099"/>
              <a:gd name="connsiteX4" fmla="*/ 4050531 w 19735799"/>
              <a:gd name="connsiteY4" fmla="*/ 9240409 h 12787099"/>
              <a:gd name="connsiteX5" fmla="*/ 7592284 w 19735799"/>
              <a:gd name="connsiteY5" fmla="*/ 9240409 h 12787099"/>
              <a:gd name="connsiteX6" fmla="*/ 7592284 w 19735799"/>
              <a:gd name="connsiteY6" fmla="*/ 12787099 h 12787099"/>
              <a:gd name="connsiteX7" fmla="*/ 4050531 w 19735799"/>
              <a:gd name="connsiteY7" fmla="*/ 12787099 h 12787099"/>
              <a:gd name="connsiteX8" fmla="*/ 16194043 w 19735799"/>
              <a:gd name="connsiteY8" fmla="*/ 8110925 h 12787099"/>
              <a:gd name="connsiteX9" fmla="*/ 19735799 w 19735799"/>
              <a:gd name="connsiteY9" fmla="*/ 8110925 h 12787099"/>
              <a:gd name="connsiteX10" fmla="*/ 19735799 w 19735799"/>
              <a:gd name="connsiteY10" fmla="*/ 11657615 h 12787099"/>
              <a:gd name="connsiteX11" fmla="*/ 16194043 w 19735799"/>
              <a:gd name="connsiteY11" fmla="*/ 11657615 h 12787099"/>
              <a:gd name="connsiteX12" fmla="*/ 8092984 w 19735799"/>
              <a:gd name="connsiteY12" fmla="*/ 8110925 h 12787099"/>
              <a:gd name="connsiteX13" fmla="*/ 11634740 w 19735799"/>
              <a:gd name="connsiteY13" fmla="*/ 8110925 h 12787099"/>
              <a:gd name="connsiteX14" fmla="*/ 11634740 w 19735799"/>
              <a:gd name="connsiteY14" fmla="*/ 11657615 h 12787099"/>
              <a:gd name="connsiteX15" fmla="*/ 8092984 w 19735799"/>
              <a:gd name="connsiteY15" fmla="*/ 11657615 h 12787099"/>
              <a:gd name="connsiteX16" fmla="*/ 0 w 19735799"/>
              <a:gd name="connsiteY16" fmla="*/ 8110925 h 12787099"/>
              <a:gd name="connsiteX17" fmla="*/ 3541757 w 19735799"/>
              <a:gd name="connsiteY17" fmla="*/ 8110925 h 12787099"/>
              <a:gd name="connsiteX18" fmla="*/ 3541757 w 19735799"/>
              <a:gd name="connsiteY18" fmla="*/ 11657615 h 12787099"/>
              <a:gd name="connsiteX19" fmla="*/ 0 w 19735799"/>
              <a:gd name="connsiteY19" fmla="*/ 11657615 h 12787099"/>
              <a:gd name="connsiteX20" fmla="*/ 12143513 w 19735799"/>
              <a:gd name="connsiteY20" fmla="*/ 5184948 h 12787099"/>
              <a:gd name="connsiteX21" fmla="*/ 15685269 w 19735799"/>
              <a:gd name="connsiteY21" fmla="*/ 5184948 h 12787099"/>
              <a:gd name="connsiteX22" fmla="*/ 15685269 w 19735799"/>
              <a:gd name="connsiteY22" fmla="*/ 8731636 h 12787099"/>
              <a:gd name="connsiteX23" fmla="*/ 12143513 w 19735799"/>
              <a:gd name="connsiteY23" fmla="*/ 8731636 h 12787099"/>
              <a:gd name="connsiteX24" fmla="*/ 4050531 w 19735799"/>
              <a:gd name="connsiteY24" fmla="*/ 5184948 h 12787099"/>
              <a:gd name="connsiteX25" fmla="*/ 7592284 w 19735799"/>
              <a:gd name="connsiteY25" fmla="*/ 5184948 h 12787099"/>
              <a:gd name="connsiteX26" fmla="*/ 7592284 w 19735799"/>
              <a:gd name="connsiteY26" fmla="*/ 8731636 h 12787099"/>
              <a:gd name="connsiteX27" fmla="*/ 4050531 w 19735799"/>
              <a:gd name="connsiteY27" fmla="*/ 8731636 h 12787099"/>
              <a:gd name="connsiteX28" fmla="*/ 16194043 w 19735799"/>
              <a:gd name="connsiteY28" fmla="*/ 4055463 h 12787099"/>
              <a:gd name="connsiteX29" fmla="*/ 19735799 w 19735799"/>
              <a:gd name="connsiteY29" fmla="*/ 4055463 h 12787099"/>
              <a:gd name="connsiteX30" fmla="*/ 19735799 w 19735799"/>
              <a:gd name="connsiteY30" fmla="*/ 7602152 h 12787099"/>
              <a:gd name="connsiteX31" fmla="*/ 16194043 w 19735799"/>
              <a:gd name="connsiteY31" fmla="*/ 7602152 h 12787099"/>
              <a:gd name="connsiteX32" fmla="*/ 1 w 19735799"/>
              <a:gd name="connsiteY32" fmla="*/ 4055463 h 12787099"/>
              <a:gd name="connsiteX33" fmla="*/ 3541757 w 19735799"/>
              <a:gd name="connsiteY33" fmla="*/ 4055463 h 12787099"/>
              <a:gd name="connsiteX34" fmla="*/ 3541757 w 19735799"/>
              <a:gd name="connsiteY34" fmla="*/ 7602152 h 12787099"/>
              <a:gd name="connsiteX35" fmla="*/ 1 w 19735799"/>
              <a:gd name="connsiteY35" fmla="*/ 7602152 h 12787099"/>
              <a:gd name="connsiteX36" fmla="*/ 12143513 w 19735799"/>
              <a:gd name="connsiteY36" fmla="*/ 1129485 h 12787099"/>
              <a:gd name="connsiteX37" fmla="*/ 15685269 w 19735799"/>
              <a:gd name="connsiteY37" fmla="*/ 1129485 h 12787099"/>
              <a:gd name="connsiteX38" fmla="*/ 15685269 w 19735799"/>
              <a:gd name="connsiteY38" fmla="*/ 4676174 h 12787099"/>
              <a:gd name="connsiteX39" fmla="*/ 12143513 w 19735799"/>
              <a:gd name="connsiteY39" fmla="*/ 4676174 h 12787099"/>
              <a:gd name="connsiteX40" fmla="*/ 4050534 w 19735799"/>
              <a:gd name="connsiteY40" fmla="*/ 1129485 h 12787099"/>
              <a:gd name="connsiteX41" fmla="*/ 7592284 w 19735799"/>
              <a:gd name="connsiteY41" fmla="*/ 1129485 h 12787099"/>
              <a:gd name="connsiteX42" fmla="*/ 7592284 w 19735799"/>
              <a:gd name="connsiteY42" fmla="*/ 4676174 h 12787099"/>
              <a:gd name="connsiteX43" fmla="*/ 4050534 w 19735799"/>
              <a:gd name="connsiteY43" fmla="*/ 4676174 h 12787099"/>
              <a:gd name="connsiteX44" fmla="*/ 8092984 w 19735799"/>
              <a:gd name="connsiteY44" fmla="*/ 1 h 12787099"/>
              <a:gd name="connsiteX45" fmla="*/ 11634740 w 19735799"/>
              <a:gd name="connsiteY45" fmla="*/ 1 h 12787099"/>
              <a:gd name="connsiteX46" fmla="*/ 11634740 w 19735799"/>
              <a:gd name="connsiteY46" fmla="*/ 3546690 h 12787099"/>
              <a:gd name="connsiteX47" fmla="*/ 8092984 w 19735799"/>
              <a:gd name="connsiteY47" fmla="*/ 3546690 h 12787099"/>
              <a:gd name="connsiteX48" fmla="*/ 2 w 19735799"/>
              <a:gd name="connsiteY48" fmla="*/ 1 h 12787099"/>
              <a:gd name="connsiteX49" fmla="*/ 3541760 w 19735799"/>
              <a:gd name="connsiteY49" fmla="*/ 1 h 12787099"/>
              <a:gd name="connsiteX50" fmla="*/ 3541760 w 19735799"/>
              <a:gd name="connsiteY50" fmla="*/ 3546690 h 12787099"/>
              <a:gd name="connsiteX51" fmla="*/ 2 w 19735799"/>
              <a:gd name="connsiteY51" fmla="*/ 3546690 h 12787099"/>
              <a:gd name="connsiteX52" fmla="*/ 16194043 w 19735799"/>
              <a:gd name="connsiteY52" fmla="*/ 0 h 12787099"/>
              <a:gd name="connsiteX53" fmla="*/ 19735799 w 19735799"/>
              <a:gd name="connsiteY53" fmla="*/ 0 h 12787099"/>
              <a:gd name="connsiteX54" fmla="*/ 19735799 w 19735799"/>
              <a:gd name="connsiteY54" fmla="*/ 3546690 h 12787099"/>
              <a:gd name="connsiteX55" fmla="*/ 16194043 w 19735799"/>
              <a:gd name="connsiteY55" fmla="*/ 3546690 h 1278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9735799" h="12787099">
                <a:moveTo>
                  <a:pt x="12143513" y="9240409"/>
                </a:moveTo>
                <a:lnTo>
                  <a:pt x="15685269" y="9240409"/>
                </a:lnTo>
                <a:lnTo>
                  <a:pt x="15685269" y="12787099"/>
                </a:lnTo>
                <a:lnTo>
                  <a:pt x="12143513" y="12787099"/>
                </a:lnTo>
                <a:close/>
                <a:moveTo>
                  <a:pt x="4050531" y="9240409"/>
                </a:moveTo>
                <a:lnTo>
                  <a:pt x="7592284" y="9240409"/>
                </a:lnTo>
                <a:lnTo>
                  <a:pt x="7592284" y="12787099"/>
                </a:lnTo>
                <a:lnTo>
                  <a:pt x="4050531" y="12787099"/>
                </a:lnTo>
                <a:close/>
                <a:moveTo>
                  <a:pt x="16194043" y="8110925"/>
                </a:moveTo>
                <a:lnTo>
                  <a:pt x="19735799" y="8110925"/>
                </a:lnTo>
                <a:lnTo>
                  <a:pt x="19735799" y="11657615"/>
                </a:lnTo>
                <a:lnTo>
                  <a:pt x="16194043" y="11657615"/>
                </a:lnTo>
                <a:close/>
                <a:moveTo>
                  <a:pt x="8092984" y="8110925"/>
                </a:moveTo>
                <a:lnTo>
                  <a:pt x="11634740" y="8110925"/>
                </a:lnTo>
                <a:lnTo>
                  <a:pt x="11634740" y="11657615"/>
                </a:lnTo>
                <a:lnTo>
                  <a:pt x="8092984" y="11657615"/>
                </a:lnTo>
                <a:close/>
                <a:moveTo>
                  <a:pt x="0" y="8110925"/>
                </a:moveTo>
                <a:lnTo>
                  <a:pt x="3541757" y="8110925"/>
                </a:lnTo>
                <a:lnTo>
                  <a:pt x="3541757" y="11657615"/>
                </a:lnTo>
                <a:lnTo>
                  <a:pt x="0" y="11657615"/>
                </a:lnTo>
                <a:close/>
                <a:moveTo>
                  <a:pt x="12143513" y="5184948"/>
                </a:moveTo>
                <a:lnTo>
                  <a:pt x="15685269" y="5184948"/>
                </a:lnTo>
                <a:lnTo>
                  <a:pt x="15685269" y="8731636"/>
                </a:lnTo>
                <a:lnTo>
                  <a:pt x="12143513" y="8731636"/>
                </a:lnTo>
                <a:close/>
                <a:moveTo>
                  <a:pt x="4050531" y="5184948"/>
                </a:moveTo>
                <a:lnTo>
                  <a:pt x="7592284" y="5184948"/>
                </a:lnTo>
                <a:lnTo>
                  <a:pt x="7592284" y="8731636"/>
                </a:lnTo>
                <a:lnTo>
                  <a:pt x="4050531" y="8731636"/>
                </a:lnTo>
                <a:close/>
                <a:moveTo>
                  <a:pt x="16194043" y="4055463"/>
                </a:moveTo>
                <a:lnTo>
                  <a:pt x="19735799" y="4055463"/>
                </a:lnTo>
                <a:lnTo>
                  <a:pt x="19735799" y="7602152"/>
                </a:lnTo>
                <a:lnTo>
                  <a:pt x="16194043" y="7602152"/>
                </a:lnTo>
                <a:close/>
                <a:moveTo>
                  <a:pt x="1" y="4055463"/>
                </a:moveTo>
                <a:lnTo>
                  <a:pt x="3541757" y="4055463"/>
                </a:lnTo>
                <a:lnTo>
                  <a:pt x="3541757" y="7602152"/>
                </a:lnTo>
                <a:lnTo>
                  <a:pt x="1" y="7602152"/>
                </a:lnTo>
                <a:close/>
                <a:moveTo>
                  <a:pt x="12143513" y="1129485"/>
                </a:moveTo>
                <a:lnTo>
                  <a:pt x="15685269" y="1129485"/>
                </a:lnTo>
                <a:lnTo>
                  <a:pt x="15685269" y="4676174"/>
                </a:lnTo>
                <a:lnTo>
                  <a:pt x="12143513" y="4676174"/>
                </a:lnTo>
                <a:close/>
                <a:moveTo>
                  <a:pt x="4050534" y="1129485"/>
                </a:moveTo>
                <a:lnTo>
                  <a:pt x="7592284" y="1129485"/>
                </a:lnTo>
                <a:lnTo>
                  <a:pt x="7592284" y="4676174"/>
                </a:lnTo>
                <a:lnTo>
                  <a:pt x="4050534" y="4676174"/>
                </a:lnTo>
                <a:close/>
                <a:moveTo>
                  <a:pt x="8092984" y="1"/>
                </a:moveTo>
                <a:lnTo>
                  <a:pt x="11634740" y="1"/>
                </a:lnTo>
                <a:lnTo>
                  <a:pt x="11634740" y="3546690"/>
                </a:lnTo>
                <a:lnTo>
                  <a:pt x="8092984" y="3546690"/>
                </a:lnTo>
                <a:close/>
                <a:moveTo>
                  <a:pt x="2" y="1"/>
                </a:moveTo>
                <a:lnTo>
                  <a:pt x="3541760" y="1"/>
                </a:lnTo>
                <a:lnTo>
                  <a:pt x="3541760" y="3546690"/>
                </a:lnTo>
                <a:lnTo>
                  <a:pt x="2" y="3546690"/>
                </a:lnTo>
                <a:close/>
                <a:moveTo>
                  <a:pt x="16194043" y="0"/>
                </a:moveTo>
                <a:lnTo>
                  <a:pt x="19735799" y="0"/>
                </a:lnTo>
                <a:lnTo>
                  <a:pt x="19735799" y="3546690"/>
                </a:lnTo>
                <a:lnTo>
                  <a:pt x="16194043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8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5A38-6F01-B14E-B9C7-F73A8164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A0FB4-B5BA-2E48-AA0C-E2C0F07D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7BC78-6222-DF46-9D15-EAC51147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BFA41-D4AB-514F-A19E-97AF03CC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402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21874" y="2546247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963819" y="2546247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699486" y="2546247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6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975676" y="536468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975676" y="2546247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75676" y="4556022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CA30AC-465D-411F-829F-4744F4D8AE2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373594" y="1072662"/>
            <a:ext cx="2074714" cy="2074985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F2F8B1E-3E7A-4F60-9BAB-7DEF7F928256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002151" y="1072662"/>
            <a:ext cx="2074714" cy="2074985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D42215-4E17-44B3-B255-4DC95D75583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373594" y="3701562"/>
            <a:ext cx="2074714" cy="2074985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39E73-7B5A-4263-8F75-D9ADE00A6B6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002151" y="3701562"/>
            <a:ext cx="2074714" cy="2074985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8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581172" y="1000878"/>
            <a:ext cx="4693708" cy="4694319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969842" y="427238"/>
            <a:ext cx="1196771" cy="1196927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712882" y="4787321"/>
            <a:ext cx="1196780" cy="1196936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792129" y="4847470"/>
            <a:ext cx="1210276" cy="1210435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10685" y="1000878"/>
            <a:ext cx="4693708" cy="4694319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21544" y="4883270"/>
            <a:ext cx="1196771" cy="1196927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222925" y="4765070"/>
            <a:ext cx="1196780" cy="1196936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05225" y="1267689"/>
            <a:ext cx="1210276" cy="1210435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D77759-49C9-4C8A-ADD7-C4B83131C49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040673" y="1252728"/>
            <a:ext cx="4045239" cy="3860035"/>
          </a:xfrm>
          <a:custGeom>
            <a:avLst/>
            <a:gdLst>
              <a:gd name="connsiteX0" fmla="*/ 2339357 w 4567458"/>
              <a:gd name="connsiteY0" fmla="*/ 76 h 4357778"/>
              <a:gd name="connsiteX1" fmla="*/ 3114959 w 4567458"/>
              <a:gd name="connsiteY1" fmla="*/ 590597 h 4357778"/>
              <a:gd name="connsiteX2" fmla="*/ 4397494 w 4567458"/>
              <a:gd name="connsiteY2" fmla="*/ 2961505 h 4357778"/>
              <a:gd name="connsiteX3" fmla="*/ 3555336 w 4567458"/>
              <a:gd name="connsiteY3" fmla="*/ 4357744 h 4357778"/>
              <a:gd name="connsiteX4" fmla="*/ 992809 w 4567458"/>
              <a:gd name="connsiteY4" fmla="*/ 4328688 h 4357778"/>
              <a:gd name="connsiteX5" fmla="*/ 187947 w 4567458"/>
              <a:gd name="connsiteY5" fmla="*/ 2922771 h 4357778"/>
              <a:gd name="connsiteX6" fmla="*/ 1548722 w 4567458"/>
              <a:gd name="connsiteY6" fmla="*/ 565839 h 4357778"/>
              <a:gd name="connsiteX7" fmla="*/ 2339357 w 4567458"/>
              <a:gd name="connsiteY7" fmla="*/ 76 h 43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7458" h="4357778">
                <a:moveTo>
                  <a:pt x="2339357" y="76"/>
                </a:moveTo>
                <a:cubicBezTo>
                  <a:pt x="2623179" y="4497"/>
                  <a:pt x="2904496" y="201633"/>
                  <a:pt x="3114959" y="590597"/>
                </a:cubicBezTo>
                <a:cubicBezTo>
                  <a:pt x="4397494" y="2961505"/>
                  <a:pt x="4397494" y="2961505"/>
                  <a:pt x="4397494" y="2961505"/>
                </a:cubicBezTo>
                <a:cubicBezTo>
                  <a:pt x="4814559" y="3737204"/>
                  <a:pt x="4437726" y="4363146"/>
                  <a:pt x="3555336" y="4357744"/>
                </a:cubicBezTo>
                <a:lnTo>
                  <a:pt x="992809" y="4328688"/>
                </a:lnTo>
                <a:cubicBezTo>
                  <a:pt x="108785" y="4317199"/>
                  <a:pt x="-253025" y="3686556"/>
                  <a:pt x="187947" y="2922771"/>
                </a:cubicBezTo>
                <a:cubicBezTo>
                  <a:pt x="1548722" y="565839"/>
                  <a:pt x="1548722" y="565839"/>
                  <a:pt x="1548722" y="565839"/>
                </a:cubicBezTo>
                <a:cubicBezTo>
                  <a:pt x="1769208" y="183947"/>
                  <a:pt x="2055536" y="-4346"/>
                  <a:pt x="2339357" y="76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706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1DB1B1-7F87-4CFE-86AB-6B8D234E28FA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692565" y="1554195"/>
            <a:ext cx="2161280" cy="3137749"/>
          </a:xfrm>
          <a:custGeom>
            <a:avLst/>
            <a:gdLst>
              <a:gd name="connsiteX0" fmla="*/ 0 w 4323122"/>
              <a:gd name="connsiteY0" fmla="*/ 0 h 6275498"/>
              <a:gd name="connsiteX1" fmla="*/ 4323122 w 4323122"/>
              <a:gd name="connsiteY1" fmla="*/ 0 h 6275498"/>
              <a:gd name="connsiteX2" fmla="*/ 4323122 w 4323122"/>
              <a:gd name="connsiteY2" fmla="*/ 6275498 h 6275498"/>
              <a:gd name="connsiteX3" fmla="*/ 0 w 4323122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6275498">
                <a:moveTo>
                  <a:pt x="0" y="0"/>
                </a:moveTo>
                <a:lnTo>
                  <a:pt x="4323122" y="0"/>
                </a:lnTo>
                <a:lnTo>
                  <a:pt x="4323122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A52F08-930C-4D0B-9F20-803E94BCFE7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15360" y="1554191"/>
            <a:ext cx="2161280" cy="1617684"/>
          </a:xfrm>
          <a:custGeom>
            <a:avLst/>
            <a:gdLst>
              <a:gd name="connsiteX0" fmla="*/ 0 w 4323122"/>
              <a:gd name="connsiteY0" fmla="*/ 0 h 3235368"/>
              <a:gd name="connsiteX1" fmla="*/ 4323122 w 4323122"/>
              <a:gd name="connsiteY1" fmla="*/ 0 h 3235368"/>
              <a:gd name="connsiteX2" fmla="*/ 4323122 w 4323122"/>
              <a:gd name="connsiteY2" fmla="*/ 3235368 h 3235368"/>
              <a:gd name="connsiteX3" fmla="*/ 0 w 4323122"/>
              <a:gd name="connsiteY3" fmla="*/ 3235368 h 323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3235368">
                <a:moveTo>
                  <a:pt x="0" y="0"/>
                </a:moveTo>
                <a:lnTo>
                  <a:pt x="4323122" y="0"/>
                </a:lnTo>
                <a:lnTo>
                  <a:pt x="4323122" y="3235368"/>
                </a:lnTo>
                <a:lnTo>
                  <a:pt x="0" y="323536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BB7F41-0305-484D-8D33-70AC6F00DCC0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7338155" y="1554195"/>
            <a:ext cx="2161280" cy="3137749"/>
          </a:xfrm>
          <a:custGeom>
            <a:avLst/>
            <a:gdLst>
              <a:gd name="connsiteX0" fmla="*/ 0 w 4323123"/>
              <a:gd name="connsiteY0" fmla="*/ 0 h 6275498"/>
              <a:gd name="connsiteX1" fmla="*/ 4323123 w 4323123"/>
              <a:gd name="connsiteY1" fmla="*/ 0 h 6275498"/>
              <a:gd name="connsiteX2" fmla="*/ 4323123 w 4323123"/>
              <a:gd name="connsiteY2" fmla="*/ 6275498 h 6275498"/>
              <a:gd name="connsiteX3" fmla="*/ 0 w 4323123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3" h="6275498">
                <a:moveTo>
                  <a:pt x="0" y="0"/>
                </a:moveTo>
                <a:lnTo>
                  <a:pt x="4323123" y="0"/>
                </a:lnTo>
                <a:lnTo>
                  <a:pt x="4323123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C4E8E28-E2C1-4152-A345-F2F5C1EBF29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5360" y="3333412"/>
            <a:ext cx="2161280" cy="2231289"/>
          </a:xfrm>
          <a:custGeom>
            <a:avLst/>
            <a:gdLst>
              <a:gd name="connsiteX0" fmla="*/ 0 w 4323122"/>
              <a:gd name="connsiteY0" fmla="*/ 0 h 4462577"/>
              <a:gd name="connsiteX1" fmla="*/ 4323122 w 4323122"/>
              <a:gd name="connsiteY1" fmla="*/ 0 h 4462577"/>
              <a:gd name="connsiteX2" fmla="*/ 4323122 w 4323122"/>
              <a:gd name="connsiteY2" fmla="*/ 4462577 h 4462577"/>
              <a:gd name="connsiteX3" fmla="*/ 0 w 4323122"/>
              <a:gd name="connsiteY3" fmla="*/ 4462577 h 446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4462577">
                <a:moveTo>
                  <a:pt x="0" y="0"/>
                </a:moveTo>
                <a:lnTo>
                  <a:pt x="4323122" y="0"/>
                </a:lnTo>
                <a:lnTo>
                  <a:pt x="4323122" y="4462577"/>
                </a:lnTo>
                <a:lnTo>
                  <a:pt x="0" y="446257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4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7FC8466-4D91-4081-9614-D54867AD45D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616449" y="2109791"/>
            <a:ext cx="1771188" cy="2638425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07F9A3-6479-498F-A7BB-11A1850BAFB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54729" y="2109791"/>
            <a:ext cx="1771188" cy="2638425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BAB1F9-7C8A-468F-82D4-DEFBACE1C6E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93009" y="2109791"/>
            <a:ext cx="1771188" cy="2638425"/>
          </a:xfrm>
          <a:custGeom>
            <a:avLst/>
            <a:gdLst>
              <a:gd name="connsiteX0" fmla="*/ 209666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6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6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6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6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0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F420BA-1B7B-44F6-8DF9-6D1682186149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706455" y="1728211"/>
            <a:ext cx="1994370" cy="3401581"/>
          </a:xfrm>
          <a:custGeom>
            <a:avLst/>
            <a:gdLst>
              <a:gd name="connsiteX0" fmla="*/ 236084 w 3989259"/>
              <a:gd name="connsiteY0" fmla="*/ 0 h 6803161"/>
              <a:gd name="connsiteX1" fmla="*/ 3989258 w 3989259"/>
              <a:gd name="connsiteY1" fmla="*/ 0 h 6803161"/>
              <a:gd name="connsiteX2" fmla="*/ 3989259 w 3989259"/>
              <a:gd name="connsiteY2" fmla="*/ 6803161 h 6803161"/>
              <a:gd name="connsiteX3" fmla="*/ 236085 w 3989259"/>
              <a:gd name="connsiteY3" fmla="*/ 6803161 h 6803161"/>
              <a:gd name="connsiteX4" fmla="*/ 1 w 3989259"/>
              <a:gd name="connsiteY4" fmla="*/ 6567077 h 6803161"/>
              <a:gd name="connsiteX5" fmla="*/ 0 w 3989259"/>
              <a:gd name="connsiteY5" fmla="*/ 236084 h 6803161"/>
              <a:gd name="connsiteX6" fmla="*/ 236084 w 3989259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9259" h="6803161">
                <a:moveTo>
                  <a:pt x="236084" y="0"/>
                </a:moveTo>
                <a:lnTo>
                  <a:pt x="3989258" y="0"/>
                </a:lnTo>
                <a:lnTo>
                  <a:pt x="3989259" y="6803161"/>
                </a:lnTo>
                <a:lnTo>
                  <a:pt x="236085" y="6803161"/>
                </a:lnTo>
                <a:cubicBezTo>
                  <a:pt x="105699" y="6803161"/>
                  <a:pt x="1" y="6697463"/>
                  <a:pt x="1" y="6567077"/>
                </a:cubicBezTo>
                <a:lnTo>
                  <a:pt x="0" y="236084"/>
                </a:lnTo>
                <a:cubicBezTo>
                  <a:pt x="0" y="105698"/>
                  <a:pt x="105698" y="0"/>
                  <a:pt x="23608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73F600-3C57-480A-8BA2-99E742B8E4CA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700828" y="1728211"/>
            <a:ext cx="1994369" cy="340158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53DFD88-9016-4C0A-AADC-CB2354FB87B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695197" y="1728211"/>
            <a:ext cx="1994369" cy="340158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6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E36069-3FA8-4810-B96A-21A25AE1ABD8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949852" y="1728211"/>
            <a:ext cx="1890884" cy="3401581"/>
          </a:xfrm>
          <a:custGeom>
            <a:avLst/>
            <a:gdLst>
              <a:gd name="connsiteX0" fmla="*/ 223834 w 3782260"/>
              <a:gd name="connsiteY0" fmla="*/ 0 h 6803161"/>
              <a:gd name="connsiteX1" fmla="*/ 3782260 w 3782260"/>
              <a:gd name="connsiteY1" fmla="*/ 0 h 6803161"/>
              <a:gd name="connsiteX2" fmla="*/ 3782260 w 3782260"/>
              <a:gd name="connsiteY2" fmla="*/ 6803161 h 6803161"/>
              <a:gd name="connsiteX3" fmla="*/ 223834 w 3782260"/>
              <a:gd name="connsiteY3" fmla="*/ 6803161 h 6803161"/>
              <a:gd name="connsiteX4" fmla="*/ 0 w 3782260"/>
              <a:gd name="connsiteY4" fmla="*/ 6579327 h 6803161"/>
              <a:gd name="connsiteX5" fmla="*/ 0 w 3782260"/>
              <a:gd name="connsiteY5" fmla="*/ 223834 h 6803161"/>
              <a:gd name="connsiteX6" fmla="*/ 223834 w 3782260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2260" h="6803161">
                <a:moveTo>
                  <a:pt x="223834" y="0"/>
                </a:moveTo>
                <a:lnTo>
                  <a:pt x="3782260" y="0"/>
                </a:lnTo>
                <a:lnTo>
                  <a:pt x="3782260" y="6803161"/>
                </a:lnTo>
                <a:lnTo>
                  <a:pt x="223834" y="6803161"/>
                </a:lnTo>
                <a:cubicBezTo>
                  <a:pt x="100214" y="6803161"/>
                  <a:pt x="0" y="6702947"/>
                  <a:pt x="0" y="6579327"/>
                </a:cubicBezTo>
                <a:lnTo>
                  <a:pt x="0" y="223834"/>
                </a:lnTo>
                <a:cubicBezTo>
                  <a:pt x="0" y="100213"/>
                  <a:pt x="100214" y="0"/>
                  <a:pt x="22383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6A40A5-D02C-8547-8414-64A9E1B6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C2901-16FE-3D41-B6D3-9D234BF4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A7BCB-CA86-E549-94BC-ED728E57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136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0668B7-08DE-4125-BEA7-47E9BC9B357E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990465" y="2275939"/>
            <a:ext cx="2847604" cy="3600986"/>
          </a:xfrm>
          <a:custGeom>
            <a:avLst/>
            <a:gdLst>
              <a:gd name="connsiteX0" fmla="*/ 0 w 5695950"/>
              <a:gd name="connsiteY0" fmla="*/ 0 h 7201972"/>
              <a:gd name="connsiteX1" fmla="*/ 5695950 w 5695950"/>
              <a:gd name="connsiteY1" fmla="*/ 0 h 7201972"/>
              <a:gd name="connsiteX2" fmla="*/ 5695950 w 5695950"/>
              <a:gd name="connsiteY2" fmla="*/ 7201972 h 7201972"/>
              <a:gd name="connsiteX3" fmla="*/ 0 w 5695950"/>
              <a:gd name="connsiteY3" fmla="*/ 7201972 h 72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950" h="7201972">
                <a:moveTo>
                  <a:pt x="0" y="0"/>
                </a:moveTo>
                <a:lnTo>
                  <a:pt x="5695950" y="0"/>
                </a:lnTo>
                <a:lnTo>
                  <a:pt x="5695950" y="7201972"/>
                </a:lnTo>
                <a:lnTo>
                  <a:pt x="0" y="7201972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7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557913" y="1495429"/>
            <a:ext cx="3076174" cy="5362575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291232" y="0"/>
            <a:ext cx="3076174" cy="6858000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lIns="45683" tIns="22839" rIns="45683" bIns="22839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2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4819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683" tIns="22839" rIns="45683" bIns="22839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52758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683" tIns="22839" rIns="45683" bIns="22839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 lIns="45683" tIns="22839" rIns="45683" bIns="22839"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061927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6B31-1D3F-1B4F-933D-54C493873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35348-6A4D-184F-B18A-BE91EFD27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724" indent="0" algn="ctr">
              <a:buNone/>
              <a:defRPr sz="2000"/>
            </a:lvl2pPr>
            <a:lvl3pPr marL="913441" indent="0" algn="ctr">
              <a:buNone/>
              <a:defRPr sz="1800"/>
            </a:lvl3pPr>
            <a:lvl4pPr marL="1370158" indent="0" algn="ctr">
              <a:buNone/>
              <a:defRPr sz="1600"/>
            </a:lvl4pPr>
            <a:lvl5pPr marL="1826882" indent="0" algn="ctr">
              <a:buNone/>
              <a:defRPr sz="1600"/>
            </a:lvl5pPr>
            <a:lvl6pPr marL="2283599" indent="0" algn="ctr">
              <a:buNone/>
              <a:defRPr sz="1600"/>
            </a:lvl6pPr>
            <a:lvl7pPr marL="2740320" indent="0" algn="ctr">
              <a:buNone/>
              <a:defRPr sz="1600"/>
            </a:lvl7pPr>
            <a:lvl8pPr marL="3197040" indent="0" algn="ctr">
              <a:buNone/>
              <a:defRPr sz="1600"/>
            </a:lvl8pPr>
            <a:lvl9pPr marL="365376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4E6D2-7D0D-9D47-9793-852B0645D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2C7B-23EE-4441-82C9-69CF5952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6F8E0-66B7-404A-847F-B38AD0C5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2468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3E95-7132-C44B-AD7A-113EFC63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B94B-DBA5-1B48-B46E-BA89E53FC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C8BC1-4668-2D40-93FB-099511C3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70985-EE1C-4D46-B476-327FF282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BD5A6-5A63-F240-9195-8E78BD5C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595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7C01-2DCB-7441-803A-A2FE0705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3363C-58F7-B949-9673-8F7C910D0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7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44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1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68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35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7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37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52F19-FB6E-0E48-B0EA-CA4C60E7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6A953-E131-6B46-AAA6-E6AEE9F8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B903B-0502-3544-933E-642E739B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1362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B162-7016-C54F-9E87-9C6D2460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370B-351F-D244-873F-933B74D69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445B7-4490-CA43-BF1F-E52FF7F4C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1F2BE-B09E-2448-9ABD-2F7CB3DC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0B8F1-4EBA-034D-BD0C-989B5A76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B0473-97C6-704F-AA7A-9E63F99C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8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B129-3B60-7048-9B40-D42DB49D2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30A4D-BE2C-5A40-8225-0786D56E3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93439-46CF-7E48-AC1D-5C66425E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724" indent="0">
              <a:buNone/>
              <a:defRPr sz="1400"/>
            </a:lvl2pPr>
            <a:lvl3pPr marL="913441" indent="0">
              <a:buNone/>
              <a:defRPr sz="1200"/>
            </a:lvl3pPr>
            <a:lvl4pPr marL="1370158" indent="0">
              <a:buNone/>
              <a:defRPr sz="1000"/>
            </a:lvl4pPr>
            <a:lvl5pPr marL="1826882" indent="0">
              <a:buNone/>
              <a:defRPr sz="1000"/>
            </a:lvl5pPr>
            <a:lvl6pPr marL="2283599" indent="0">
              <a:buNone/>
              <a:defRPr sz="1000"/>
            </a:lvl6pPr>
            <a:lvl7pPr marL="2740320" indent="0">
              <a:buNone/>
              <a:defRPr sz="1000"/>
            </a:lvl7pPr>
            <a:lvl8pPr marL="3197040" indent="0">
              <a:buNone/>
              <a:defRPr sz="1000"/>
            </a:lvl8pPr>
            <a:lvl9pPr marL="3653762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167CC-3164-E246-9306-8D6FCDFA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92FC1-83ED-E744-9C39-F7645F0F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5250D-C7C2-764B-B3A3-DE1C51FA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356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85B1-57AE-0447-B289-0FF021E1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21EBD-020F-F648-A866-F354C022C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4" indent="0">
              <a:buNone/>
              <a:defRPr sz="2000" b="1"/>
            </a:lvl2pPr>
            <a:lvl3pPr marL="913441" indent="0">
              <a:buNone/>
              <a:defRPr sz="1800" b="1"/>
            </a:lvl3pPr>
            <a:lvl4pPr marL="1370158" indent="0">
              <a:buNone/>
              <a:defRPr sz="1600" b="1"/>
            </a:lvl4pPr>
            <a:lvl5pPr marL="1826882" indent="0">
              <a:buNone/>
              <a:defRPr sz="1600" b="1"/>
            </a:lvl5pPr>
            <a:lvl6pPr marL="2283599" indent="0">
              <a:buNone/>
              <a:defRPr sz="1600" b="1"/>
            </a:lvl6pPr>
            <a:lvl7pPr marL="2740320" indent="0">
              <a:buNone/>
              <a:defRPr sz="1600" b="1"/>
            </a:lvl7pPr>
            <a:lvl8pPr marL="3197040" indent="0">
              <a:buNone/>
              <a:defRPr sz="1600" b="1"/>
            </a:lvl8pPr>
            <a:lvl9pPr marL="365376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E4A2C-B4CD-564E-A0E2-557E24074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FE80D-6CD2-5C44-AF31-8B3C506FF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4" indent="0">
              <a:buNone/>
              <a:defRPr sz="2000" b="1"/>
            </a:lvl2pPr>
            <a:lvl3pPr marL="913441" indent="0">
              <a:buNone/>
              <a:defRPr sz="1800" b="1"/>
            </a:lvl3pPr>
            <a:lvl4pPr marL="1370158" indent="0">
              <a:buNone/>
              <a:defRPr sz="1600" b="1"/>
            </a:lvl4pPr>
            <a:lvl5pPr marL="1826882" indent="0">
              <a:buNone/>
              <a:defRPr sz="1600" b="1"/>
            </a:lvl5pPr>
            <a:lvl6pPr marL="2283599" indent="0">
              <a:buNone/>
              <a:defRPr sz="1600" b="1"/>
            </a:lvl6pPr>
            <a:lvl7pPr marL="2740320" indent="0">
              <a:buNone/>
              <a:defRPr sz="1600" b="1"/>
            </a:lvl7pPr>
            <a:lvl8pPr marL="3197040" indent="0">
              <a:buNone/>
              <a:defRPr sz="1600" b="1"/>
            </a:lvl8pPr>
            <a:lvl9pPr marL="365376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09EB9-8662-4C4F-9FC9-E229FB4A0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3630A-FCB4-4B42-9957-ACED1988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7F01E-0A07-6440-8C7E-778C2DA3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C2E6C-A5CF-BF49-AA94-B2715D3A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131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5A38-6F01-B14E-B9C7-F73A8164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A0FB4-B5BA-2E48-AA0C-E2C0F07D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7BC78-6222-DF46-9D15-EAC51147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BFA41-D4AB-514F-A19E-97AF03CC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3717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6A40A5-D02C-8547-8414-64A9E1B6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C2901-16FE-3D41-B6D3-9D234BF4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A7BCB-CA86-E549-94BC-ED728E57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154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B129-3B60-7048-9B40-D42DB49D2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30A4D-BE2C-5A40-8225-0786D56E3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93439-46CF-7E48-AC1D-5C66425E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724" indent="0">
              <a:buNone/>
              <a:defRPr sz="1400"/>
            </a:lvl2pPr>
            <a:lvl3pPr marL="913441" indent="0">
              <a:buNone/>
              <a:defRPr sz="1200"/>
            </a:lvl3pPr>
            <a:lvl4pPr marL="1370158" indent="0">
              <a:buNone/>
              <a:defRPr sz="1000"/>
            </a:lvl4pPr>
            <a:lvl5pPr marL="1826882" indent="0">
              <a:buNone/>
              <a:defRPr sz="1000"/>
            </a:lvl5pPr>
            <a:lvl6pPr marL="2283599" indent="0">
              <a:buNone/>
              <a:defRPr sz="1000"/>
            </a:lvl6pPr>
            <a:lvl7pPr marL="2740320" indent="0">
              <a:buNone/>
              <a:defRPr sz="1000"/>
            </a:lvl7pPr>
            <a:lvl8pPr marL="3197040" indent="0">
              <a:buNone/>
              <a:defRPr sz="1000"/>
            </a:lvl8pPr>
            <a:lvl9pPr marL="3653762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167CC-3164-E246-9306-8D6FCDFA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92FC1-83ED-E744-9C39-F7645F0F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5250D-C7C2-764B-B3A3-DE1C51FA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241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AF2A-0B43-2F47-BFAF-C4932C85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047BE0-C6C3-3544-A167-BCED12D5A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6724" indent="0">
              <a:buNone/>
              <a:defRPr sz="2800"/>
            </a:lvl2pPr>
            <a:lvl3pPr marL="913441" indent="0">
              <a:buNone/>
              <a:defRPr sz="2400"/>
            </a:lvl3pPr>
            <a:lvl4pPr marL="1370158" indent="0">
              <a:buNone/>
              <a:defRPr sz="2000"/>
            </a:lvl4pPr>
            <a:lvl5pPr marL="1826882" indent="0">
              <a:buNone/>
              <a:defRPr sz="2000"/>
            </a:lvl5pPr>
            <a:lvl6pPr marL="2283599" indent="0">
              <a:buNone/>
              <a:defRPr sz="2000"/>
            </a:lvl6pPr>
            <a:lvl7pPr marL="2740320" indent="0">
              <a:buNone/>
              <a:defRPr sz="2000"/>
            </a:lvl7pPr>
            <a:lvl8pPr marL="3197040" indent="0">
              <a:buNone/>
              <a:defRPr sz="2000"/>
            </a:lvl8pPr>
            <a:lvl9pPr marL="365376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A93A9-C08A-584C-B6A2-356D59C30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724" indent="0">
              <a:buNone/>
              <a:defRPr sz="1400"/>
            </a:lvl2pPr>
            <a:lvl3pPr marL="913441" indent="0">
              <a:buNone/>
              <a:defRPr sz="1200"/>
            </a:lvl3pPr>
            <a:lvl4pPr marL="1370158" indent="0">
              <a:buNone/>
              <a:defRPr sz="1000"/>
            </a:lvl4pPr>
            <a:lvl5pPr marL="1826882" indent="0">
              <a:buNone/>
              <a:defRPr sz="1000"/>
            </a:lvl5pPr>
            <a:lvl6pPr marL="2283599" indent="0">
              <a:buNone/>
              <a:defRPr sz="1000"/>
            </a:lvl6pPr>
            <a:lvl7pPr marL="2740320" indent="0">
              <a:buNone/>
              <a:defRPr sz="1000"/>
            </a:lvl7pPr>
            <a:lvl8pPr marL="3197040" indent="0">
              <a:buNone/>
              <a:defRPr sz="1000"/>
            </a:lvl8pPr>
            <a:lvl9pPr marL="3653762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D61BC-A66B-904F-9624-D796B44C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62C67-890E-E44B-937F-BC54CE49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E8C3C-3BE1-8C4B-8E20-EDA69783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1985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2A7F-27E1-7C41-B244-FB688780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1E4B8-C193-8644-8B59-FD3ADAA37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CA386-1EC1-F044-9416-565F2FFA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D23D9-5436-B846-81F3-7C5A3CEE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801E7-E0E8-B94E-8438-52D350F4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443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326E20-063D-784F-86FE-562DCE8C9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71B5F-4E1C-404B-B5D4-D00531785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F10DA-C47D-7C43-BC4B-B89305F1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8F99C-7941-B84F-A302-477199B7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CCDAB-E180-104F-A27B-8412F0D3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595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442699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1314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288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AF2A-0B43-2F47-BFAF-C4932C85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047BE0-C6C3-3544-A167-BCED12D5A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6724" indent="0">
              <a:buNone/>
              <a:defRPr sz="2800"/>
            </a:lvl2pPr>
            <a:lvl3pPr marL="913441" indent="0">
              <a:buNone/>
              <a:defRPr sz="2400"/>
            </a:lvl3pPr>
            <a:lvl4pPr marL="1370158" indent="0">
              <a:buNone/>
              <a:defRPr sz="2000"/>
            </a:lvl4pPr>
            <a:lvl5pPr marL="1826882" indent="0">
              <a:buNone/>
              <a:defRPr sz="2000"/>
            </a:lvl5pPr>
            <a:lvl6pPr marL="2283599" indent="0">
              <a:buNone/>
              <a:defRPr sz="2000"/>
            </a:lvl6pPr>
            <a:lvl7pPr marL="2740320" indent="0">
              <a:buNone/>
              <a:defRPr sz="2000"/>
            </a:lvl7pPr>
            <a:lvl8pPr marL="3197040" indent="0">
              <a:buNone/>
              <a:defRPr sz="2000"/>
            </a:lvl8pPr>
            <a:lvl9pPr marL="365376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A93A9-C08A-584C-B6A2-356D59C30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724" indent="0">
              <a:buNone/>
              <a:defRPr sz="1400"/>
            </a:lvl2pPr>
            <a:lvl3pPr marL="913441" indent="0">
              <a:buNone/>
              <a:defRPr sz="1200"/>
            </a:lvl3pPr>
            <a:lvl4pPr marL="1370158" indent="0">
              <a:buNone/>
              <a:defRPr sz="1000"/>
            </a:lvl4pPr>
            <a:lvl5pPr marL="1826882" indent="0">
              <a:buNone/>
              <a:defRPr sz="1000"/>
            </a:lvl5pPr>
            <a:lvl6pPr marL="2283599" indent="0">
              <a:buNone/>
              <a:defRPr sz="1000"/>
            </a:lvl6pPr>
            <a:lvl7pPr marL="2740320" indent="0">
              <a:buNone/>
              <a:defRPr sz="1000"/>
            </a:lvl7pPr>
            <a:lvl8pPr marL="3197040" indent="0">
              <a:buNone/>
              <a:defRPr sz="1000"/>
            </a:lvl8pPr>
            <a:lvl9pPr marL="3653762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D61BC-A66B-904F-9624-D796B44C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62C67-890E-E44B-937F-BC54CE49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E8C3C-3BE1-8C4B-8E20-EDA69783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1334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4B671-04FB-4BF2-A3C9-AA2C3E69CA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41113" y="2094807"/>
            <a:ext cx="4180758" cy="2651760"/>
          </a:xfrm>
          <a:custGeom>
            <a:avLst/>
            <a:gdLst>
              <a:gd name="connsiteX0" fmla="*/ 0 w 8362604"/>
              <a:gd name="connsiteY0" fmla="*/ 0 h 5303520"/>
              <a:gd name="connsiteX1" fmla="*/ 8362604 w 8362604"/>
              <a:gd name="connsiteY1" fmla="*/ 0 h 5303520"/>
              <a:gd name="connsiteX2" fmla="*/ 8362604 w 8362604"/>
              <a:gd name="connsiteY2" fmla="*/ 5303520 h 5303520"/>
              <a:gd name="connsiteX3" fmla="*/ 0 w 8362604"/>
              <a:gd name="connsiteY3" fmla="*/ 530352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2604" h="5303520">
                <a:moveTo>
                  <a:pt x="0" y="0"/>
                </a:moveTo>
                <a:lnTo>
                  <a:pt x="8362604" y="0"/>
                </a:lnTo>
                <a:lnTo>
                  <a:pt x="8362604" y="5303520"/>
                </a:lnTo>
                <a:lnTo>
                  <a:pt x="0" y="530352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205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113A180-F724-41FE-9C73-4938D5C7B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84515" y="-156136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60CD4A-87FE-40AC-AFBD-D7F9C99F57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5081" y="1302855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1A87CAC-ECB9-4C53-BF71-04AECD02A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5081" y="-2730798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FB88B6E-A732-40E0-97CA-F22AED92B6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4515" y="3870622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13DDE8C-881D-4F96-B5B5-30317AE41EF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65081" y="5329613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994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5" grpId="0" animBg="1"/>
      <p:bldP spid="17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34B5EFF-238C-40C8-BE5C-108DBD4C9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86612" y="2626427"/>
            <a:ext cx="4618177" cy="2930056"/>
          </a:xfrm>
          <a:custGeom>
            <a:avLst/>
            <a:gdLst>
              <a:gd name="connsiteX0" fmla="*/ 0 w 9237556"/>
              <a:gd name="connsiteY0" fmla="*/ 0 h 5860112"/>
              <a:gd name="connsiteX1" fmla="*/ 9237556 w 9237556"/>
              <a:gd name="connsiteY1" fmla="*/ 0 h 5860112"/>
              <a:gd name="connsiteX2" fmla="*/ 9237556 w 9237556"/>
              <a:gd name="connsiteY2" fmla="*/ 5860112 h 5860112"/>
              <a:gd name="connsiteX3" fmla="*/ 0 w 9237556"/>
              <a:gd name="connsiteY3" fmla="*/ 5860112 h 586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7556" h="5860112">
                <a:moveTo>
                  <a:pt x="0" y="0"/>
                </a:moveTo>
                <a:lnTo>
                  <a:pt x="9237556" y="0"/>
                </a:lnTo>
                <a:lnTo>
                  <a:pt x="9237556" y="5860112"/>
                </a:lnTo>
                <a:lnTo>
                  <a:pt x="0" y="586011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B8B193-21A9-4911-ADF6-A6B0D3604D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921200" y="3758964"/>
            <a:ext cx="989829" cy="2054546"/>
          </a:xfrm>
          <a:custGeom>
            <a:avLst/>
            <a:gdLst>
              <a:gd name="connsiteX0" fmla="*/ 237450 w 1979915"/>
              <a:gd name="connsiteY0" fmla="*/ 0 h 4109092"/>
              <a:gd name="connsiteX1" fmla="*/ 410300 w 1979915"/>
              <a:gd name="connsiteY1" fmla="*/ 0 h 4109092"/>
              <a:gd name="connsiteX2" fmla="*/ 445219 w 1979915"/>
              <a:gd name="connsiteY2" fmla="*/ 34956 h 4109092"/>
              <a:gd name="connsiteX3" fmla="*/ 572674 w 1979915"/>
              <a:gd name="connsiteY3" fmla="*/ 162546 h 4109092"/>
              <a:gd name="connsiteX4" fmla="*/ 1407241 w 1979915"/>
              <a:gd name="connsiteY4" fmla="*/ 162546 h 4109092"/>
              <a:gd name="connsiteX5" fmla="*/ 1534696 w 1979915"/>
              <a:gd name="connsiteY5" fmla="*/ 34956 h 4109092"/>
              <a:gd name="connsiteX6" fmla="*/ 1569615 w 1979915"/>
              <a:gd name="connsiteY6" fmla="*/ 0 h 4109092"/>
              <a:gd name="connsiteX7" fmla="*/ 1742465 w 1979915"/>
              <a:gd name="connsiteY7" fmla="*/ 0 h 4109092"/>
              <a:gd name="connsiteX8" fmla="*/ 1979915 w 1979915"/>
              <a:gd name="connsiteY8" fmla="*/ 239449 h 4109092"/>
              <a:gd name="connsiteX9" fmla="*/ 1979915 w 1979915"/>
              <a:gd name="connsiteY9" fmla="*/ 3869643 h 4109092"/>
              <a:gd name="connsiteX10" fmla="*/ 1742465 w 1979915"/>
              <a:gd name="connsiteY10" fmla="*/ 4109092 h 4109092"/>
              <a:gd name="connsiteX11" fmla="*/ 237450 w 1979915"/>
              <a:gd name="connsiteY11" fmla="*/ 4109092 h 4109092"/>
              <a:gd name="connsiteX12" fmla="*/ 0 w 1979915"/>
              <a:gd name="connsiteY12" fmla="*/ 3869643 h 4109092"/>
              <a:gd name="connsiteX13" fmla="*/ 0 w 1979915"/>
              <a:gd name="connsiteY13" fmla="*/ 239449 h 4109092"/>
              <a:gd name="connsiteX14" fmla="*/ 237450 w 1979915"/>
              <a:gd name="connsiteY14" fmla="*/ 0 h 410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79915" h="4109092">
                <a:moveTo>
                  <a:pt x="237450" y="0"/>
                </a:moveTo>
                <a:cubicBezTo>
                  <a:pt x="237450" y="0"/>
                  <a:pt x="237450" y="0"/>
                  <a:pt x="410300" y="0"/>
                </a:cubicBezTo>
                <a:cubicBezTo>
                  <a:pt x="429506" y="0"/>
                  <a:pt x="445219" y="15730"/>
                  <a:pt x="445219" y="34956"/>
                </a:cubicBezTo>
                <a:cubicBezTo>
                  <a:pt x="445219" y="106616"/>
                  <a:pt x="501090" y="162546"/>
                  <a:pt x="572674" y="162546"/>
                </a:cubicBezTo>
                <a:cubicBezTo>
                  <a:pt x="572674" y="162546"/>
                  <a:pt x="572674" y="162546"/>
                  <a:pt x="1407241" y="162546"/>
                </a:cubicBezTo>
                <a:cubicBezTo>
                  <a:pt x="1477080" y="162546"/>
                  <a:pt x="1534696" y="106616"/>
                  <a:pt x="1534696" y="34956"/>
                </a:cubicBezTo>
                <a:cubicBezTo>
                  <a:pt x="1534696" y="15730"/>
                  <a:pt x="1550410" y="0"/>
                  <a:pt x="1569615" y="0"/>
                </a:cubicBezTo>
                <a:cubicBezTo>
                  <a:pt x="1569615" y="0"/>
                  <a:pt x="1569615" y="0"/>
                  <a:pt x="1742465" y="0"/>
                </a:cubicBezTo>
                <a:cubicBezTo>
                  <a:pt x="1873412" y="0"/>
                  <a:pt x="1978169" y="106616"/>
                  <a:pt x="1979915" y="239449"/>
                </a:cubicBezTo>
                <a:cubicBezTo>
                  <a:pt x="1979915" y="239449"/>
                  <a:pt x="1979915" y="239449"/>
                  <a:pt x="1979915" y="3869643"/>
                </a:cubicBezTo>
                <a:cubicBezTo>
                  <a:pt x="1978169" y="4002476"/>
                  <a:pt x="1873412" y="4109092"/>
                  <a:pt x="1742465" y="4109092"/>
                </a:cubicBezTo>
                <a:cubicBezTo>
                  <a:pt x="1742465" y="4109092"/>
                  <a:pt x="1742465" y="4109092"/>
                  <a:pt x="237450" y="4109092"/>
                </a:cubicBezTo>
                <a:cubicBezTo>
                  <a:pt x="106503" y="4109092"/>
                  <a:pt x="0" y="4000728"/>
                  <a:pt x="0" y="3869643"/>
                </a:cubicBezTo>
                <a:cubicBezTo>
                  <a:pt x="0" y="3869643"/>
                  <a:pt x="0" y="3869643"/>
                  <a:pt x="0" y="239449"/>
                </a:cubicBezTo>
                <a:cubicBezTo>
                  <a:pt x="0" y="108364"/>
                  <a:pt x="106503" y="0"/>
                  <a:pt x="23745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12EAB8-FC4C-4BF1-ABD1-C6F7F35FB7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61187" y="3306316"/>
            <a:ext cx="1767618" cy="2381781"/>
          </a:xfrm>
          <a:custGeom>
            <a:avLst/>
            <a:gdLst>
              <a:gd name="connsiteX0" fmla="*/ 0 w 3535696"/>
              <a:gd name="connsiteY0" fmla="*/ 0 h 4763562"/>
              <a:gd name="connsiteX1" fmla="*/ 3535696 w 3535696"/>
              <a:gd name="connsiteY1" fmla="*/ 0 h 4763562"/>
              <a:gd name="connsiteX2" fmla="*/ 3535696 w 3535696"/>
              <a:gd name="connsiteY2" fmla="*/ 4763562 h 4763562"/>
              <a:gd name="connsiteX3" fmla="*/ 0 w 3535696"/>
              <a:gd name="connsiteY3" fmla="*/ 4763562 h 476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696" h="4763562">
                <a:moveTo>
                  <a:pt x="0" y="0"/>
                </a:moveTo>
                <a:lnTo>
                  <a:pt x="3535696" y="0"/>
                </a:lnTo>
                <a:lnTo>
                  <a:pt x="3535696" y="4763562"/>
                </a:lnTo>
                <a:lnTo>
                  <a:pt x="0" y="476356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65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BF66C0-0EAC-492F-A28F-DB86D5A3ACB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05267" y="1529578"/>
            <a:ext cx="3417157" cy="7092850"/>
          </a:xfrm>
          <a:custGeom>
            <a:avLst/>
            <a:gdLst>
              <a:gd name="connsiteX0" fmla="*/ 819742 w 6835203"/>
              <a:gd name="connsiteY0" fmla="*/ 0 h 14185700"/>
              <a:gd name="connsiteX1" fmla="*/ 1416466 w 6835203"/>
              <a:gd name="connsiteY1" fmla="*/ 0 h 14185700"/>
              <a:gd name="connsiteX2" fmla="*/ 1537016 w 6835203"/>
              <a:gd name="connsiteY2" fmla="*/ 120678 h 14185700"/>
              <a:gd name="connsiteX3" fmla="*/ 1977025 w 6835203"/>
              <a:gd name="connsiteY3" fmla="*/ 561153 h 14185700"/>
              <a:gd name="connsiteX4" fmla="*/ 4858178 w 6835203"/>
              <a:gd name="connsiteY4" fmla="*/ 561153 h 14185700"/>
              <a:gd name="connsiteX5" fmla="*/ 5298186 w 6835203"/>
              <a:gd name="connsiteY5" fmla="*/ 120678 h 14185700"/>
              <a:gd name="connsiteX6" fmla="*/ 5418737 w 6835203"/>
              <a:gd name="connsiteY6" fmla="*/ 0 h 14185700"/>
              <a:gd name="connsiteX7" fmla="*/ 6015461 w 6835203"/>
              <a:gd name="connsiteY7" fmla="*/ 0 h 14185700"/>
              <a:gd name="connsiteX8" fmla="*/ 6835203 w 6835203"/>
              <a:gd name="connsiteY8" fmla="*/ 826644 h 14185700"/>
              <a:gd name="connsiteX9" fmla="*/ 6835203 w 6835203"/>
              <a:gd name="connsiteY9" fmla="*/ 13359055 h 14185700"/>
              <a:gd name="connsiteX10" fmla="*/ 6015461 w 6835203"/>
              <a:gd name="connsiteY10" fmla="*/ 14185700 h 14185700"/>
              <a:gd name="connsiteX11" fmla="*/ 819742 w 6835203"/>
              <a:gd name="connsiteY11" fmla="*/ 14185700 h 14185700"/>
              <a:gd name="connsiteX12" fmla="*/ 0 w 6835203"/>
              <a:gd name="connsiteY12" fmla="*/ 13359055 h 14185700"/>
              <a:gd name="connsiteX13" fmla="*/ 0 w 6835203"/>
              <a:gd name="connsiteY13" fmla="*/ 826644 h 14185700"/>
              <a:gd name="connsiteX14" fmla="*/ 819742 w 6835203"/>
              <a:gd name="connsiteY14" fmla="*/ 0 h 141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35203" h="14185700">
                <a:moveTo>
                  <a:pt x="819742" y="0"/>
                </a:moveTo>
                <a:cubicBezTo>
                  <a:pt x="819742" y="0"/>
                  <a:pt x="819742" y="0"/>
                  <a:pt x="1416466" y="0"/>
                </a:cubicBezTo>
                <a:cubicBezTo>
                  <a:pt x="1482769" y="0"/>
                  <a:pt x="1537016" y="54305"/>
                  <a:pt x="1537016" y="120678"/>
                </a:cubicBezTo>
                <a:cubicBezTo>
                  <a:pt x="1537016" y="368068"/>
                  <a:pt x="1729897" y="561153"/>
                  <a:pt x="1977025" y="561153"/>
                </a:cubicBezTo>
                <a:cubicBezTo>
                  <a:pt x="1977025" y="561153"/>
                  <a:pt x="1977025" y="561153"/>
                  <a:pt x="4858178" y="561153"/>
                </a:cubicBezTo>
                <a:cubicBezTo>
                  <a:pt x="5099278" y="561153"/>
                  <a:pt x="5298186" y="368068"/>
                  <a:pt x="5298186" y="120678"/>
                </a:cubicBezTo>
                <a:cubicBezTo>
                  <a:pt x="5298186" y="54305"/>
                  <a:pt x="5352434" y="0"/>
                  <a:pt x="5418737" y="0"/>
                </a:cubicBezTo>
                <a:cubicBezTo>
                  <a:pt x="5418737" y="0"/>
                  <a:pt x="5418737" y="0"/>
                  <a:pt x="6015461" y="0"/>
                </a:cubicBezTo>
                <a:cubicBezTo>
                  <a:pt x="6467524" y="0"/>
                  <a:pt x="6829176" y="368068"/>
                  <a:pt x="6835203" y="826644"/>
                </a:cubicBezTo>
                <a:cubicBezTo>
                  <a:pt x="6835203" y="826644"/>
                  <a:pt x="6835203" y="826644"/>
                  <a:pt x="6835203" y="13359055"/>
                </a:cubicBezTo>
                <a:cubicBezTo>
                  <a:pt x="6829176" y="13817632"/>
                  <a:pt x="6467524" y="14185700"/>
                  <a:pt x="6015461" y="14185700"/>
                </a:cubicBezTo>
                <a:cubicBezTo>
                  <a:pt x="6015461" y="14185700"/>
                  <a:pt x="6015461" y="14185700"/>
                  <a:pt x="819742" y="14185700"/>
                </a:cubicBezTo>
                <a:cubicBezTo>
                  <a:pt x="367678" y="14185700"/>
                  <a:pt x="0" y="13811596"/>
                  <a:pt x="0" y="13359055"/>
                </a:cubicBezTo>
                <a:cubicBezTo>
                  <a:pt x="0" y="13359055"/>
                  <a:pt x="0" y="13359055"/>
                  <a:pt x="0" y="826644"/>
                </a:cubicBezTo>
                <a:cubicBezTo>
                  <a:pt x="0" y="374102"/>
                  <a:pt x="367678" y="0"/>
                  <a:pt x="819742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82676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B259CB-2195-4F6E-9097-B58EE3CF04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1869" y="2226758"/>
            <a:ext cx="8822445" cy="5270646"/>
          </a:xfrm>
          <a:custGeom>
            <a:avLst/>
            <a:gdLst>
              <a:gd name="connsiteX0" fmla="*/ 0 w 17647188"/>
              <a:gd name="connsiteY0" fmla="*/ 0 h 10541292"/>
              <a:gd name="connsiteX1" fmla="*/ 17647188 w 17647188"/>
              <a:gd name="connsiteY1" fmla="*/ 0 h 10541292"/>
              <a:gd name="connsiteX2" fmla="*/ 17647188 w 17647188"/>
              <a:gd name="connsiteY2" fmla="*/ 10541292 h 10541292"/>
              <a:gd name="connsiteX3" fmla="*/ 0 w 17647188"/>
              <a:gd name="connsiteY3" fmla="*/ 10541292 h 1054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7188" h="10541292">
                <a:moveTo>
                  <a:pt x="0" y="0"/>
                </a:moveTo>
                <a:lnTo>
                  <a:pt x="17647188" y="0"/>
                </a:lnTo>
                <a:lnTo>
                  <a:pt x="17647188" y="10541292"/>
                </a:lnTo>
                <a:lnTo>
                  <a:pt x="0" y="1054129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CEADC5E-6949-4E34-8F9C-B5ED064D9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38835" y="2783712"/>
            <a:ext cx="2048311" cy="4252614"/>
          </a:xfrm>
          <a:custGeom>
            <a:avLst/>
            <a:gdLst>
              <a:gd name="connsiteX0" fmla="*/ 491457 w 4097155"/>
              <a:gd name="connsiteY0" fmla="*/ 0 h 8505228"/>
              <a:gd name="connsiteX1" fmla="*/ 847688 w 4097155"/>
              <a:gd name="connsiteY1" fmla="*/ 0 h 8505228"/>
              <a:gd name="connsiteX2" fmla="*/ 920346 w 4097155"/>
              <a:gd name="connsiteY2" fmla="*/ 73444 h 8505228"/>
              <a:gd name="connsiteX3" fmla="*/ 1182725 w 4097155"/>
              <a:gd name="connsiteY3" fmla="*/ 338658 h 8505228"/>
              <a:gd name="connsiteX4" fmla="*/ 2912412 w 4097155"/>
              <a:gd name="connsiteY4" fmla="*/ 338658 h 8505228"/>
              <a:gd name="connsiteX5" fmla="*/ 3174791 w 4097155"/>
              <a:gd name="connsiteY5" fmla="*/ 73444 h 8505228"/>
              <a:gd name="connsiteX6" fmla="*/ 3247449 w 4097155"/>
              <a:gd name="connsiteY6" fmla="*/ 0 h 8505228"/>
              <a:gd name="connsiteX7" fmla="*/ 3604689 w 4097155"/>
              <a:gd name="connsiteY7" fmla="*/ 0 h 8505228"/>
              <a:gd name="connsiteX8" fmla="*/ 4097155 w 4097155"/>
              <a:gd name="connsiteY8" fmla="*/ 494727 h 8505228"/>
              <a:gd name="connsiteX9" fmla="*/ 4097155 w 4097155"/>
              <a:gd name="connsiteY9" fmla="*/ 8010502 h 8505228"/>
              <a:gd name="connsiteX10" fmla="*/ 3604689 w 4097155"/>
              <a:gd name="connsiteY10" fmla="*/ 8505228 h 8505228"/>
              <a:gd name="connsiteX11" fmla="*/ 491457 w 4097155"/>
              <a:gd name="connsiteY11" fmla="*/ 8505228 h 8505228"/>
              <a:gd name="connsiteX12" fmla="*/ 0 w 4097155"/>
              <a:gd name="connsiteY12" fmla="*/ 8008462 h 8505228"/>
              <a:gd name="connsiteX13" fmla="*/ 0 w 4097155"/>
              <a:gd name="connsiteY13" fmla="*/ 497788 h 8505228"/>
              <a:gd name="connsiteX14" fmla="*/ 491457 w 4097155"/>
              <a:gd name="connsiteY14" fmla="*/ 0 h 850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97155" h="8505228">
                <a:moveTo>
                  <a:pt x="491457" y="0"/>
                </a:moveTo>
                <a:cubicBezTo>
                  <a:pt x="491457" y="0"/>
                  <a:pt x="491457" y="0"/>
                  <a:pt x="847688" y="0"/>
                </a:cubicBezTo>
                <a:cubicBezTo>
                  <a:pt x="888053" y="0"/>
                  <a:pt x="920346" y="33662"/>
                  <a:pt x="920346" y="73444"/>
                </a:cubicBezTo>
                <a:cubicBezTo>
                  <a:pt x="920346" y="220332"/>
                  <a:pt x="1037407" y="338658"/>
                  <a:pt x="1182725" y="338658"/>
                </a:cubicBezTo>
                <a:cubicBezTo>
                  <a:pt x="1182725" y="338658"/>
                  <a:pt x="1182725" y="338658"/>
                  <a:pt x="2912412" y="338658"/>
                </a:cubicBezTo>
                <a:cubicBezTo>
                  <a:pt x="3057728" y="338658"/>
                  <a:pt x="3174791" y="220332"/>
                  <a:pt x="3174791" y="73444"/>
                </a:cubicBezTo>
                <a:cubicBezTo>
                  <a:pt x="3174791" y="33662"/>
                  <a:pt x="3208093" y="0"/>
                  <a:pt x="3247449" y="0"/>
                </a:cubicBezTo>
                <a:cubicBezTo>
                  <a:pt x="3247449" y="0"/>
                  <a:pt x="3247449" y="0"/>
                  <a:pt x="3604689" y="0"/>
                </a:cubicBezTo>
                <a:cubicBezTo>
                  <a:pt x="3875141" y="0"/>
                  <a:pt x="4095137" y="221352"/>
                  <a:pt x="4097155" y="494727"/>
                </a:cubicBezTo>
                <a:cubicBezTo>
                  <a:pt x="4097155" y="494727"/>
                  <a:pt x="4097155" y="494727"/>
                  <a:pt x="4097155" y="8010502"/>
                </a:cubicBezTo>
                <a:cubicBezTo>
                  <a:pt x="4095137" y="8283876"/>
                  <a:pt x="3875141" y="8505228"/>
                  <a:pt x="3604689" y="8505228"/>
                </a:cubicBezTo>
                <a:cubicBezTo>
                  <a:pt x="3604689" y="8505228"/>
                  <a:pt x="3604689" y="8505228"/>
                  <a:pt x="491457" y="8505228"/>
                </a:cubicBezTo>
                <a:cubicBezTo>
                  <a:pt x="219995" y="8505228"/>
                  <a:pt x="0" y="8282856"/>
                  <a:pt x="0" y="8008462"/>
                </a:cubicBezTo>
                <a:cubicBezTo>
                  <a:pt x="0" y="8008462"/>
                  <a:pt x="0" y="8008462"/>
                  <a:pt x="0" y="497788"/>
                </a:cubicBezTo>
                <a:cubicBezTo>
                  <a:pt x="0" y="223391"/>
                  <a:pt x="219995" y="0"/>
                  <a:pt x="491457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797406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8036E25-B8DE-4A4F-92C9-8B174C4095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18000000">
            <a:off x="1294199" y="2808507"/>
            <a:ext cx="5456300" cy="7350189"/>
          </a:xfrm>
          <a:custGeom>
            <a:avLst/>
            <a:gdLst>
              <a:gd name="connsiteX0" fmla="*/ 10912598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8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6CDAD3-6FA8-4842-8F92-9C214B8F2C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8000000">
            <a:off x="6227506" y="-2030194"/>
            <a:ext cx="5456300" cy="7350189"/>
          </a:xfrm>
          <a:custGeom>
            <a:avLst/>
            <a:gdLst>
              <a:gd name="connsiteX0" fmla="*/ 10912599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9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66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4007A4B-E846-4041-B98F-32177C9A5E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92833" y="3841993"/>
            <a:ext cx="6988114" cy="5161705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F916D3A-D31D-422A-A6C2-665376B1B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742" y="0"/>
            <a:ext cx="5314259" cy="6858000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3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553382-31E9-4CA2-A874-9E5D59C5803D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58703" y="1219994"/>
            <a:ext cx="2060307" cy="4277519"/>
          </a:xfrm>
          <a:custGeom>
            <a:avLst/>
            <a:gdLst>
              <a:gd name="connsiteX0" fmla="*/ 494335 w 4121150"/>
              <a:gd name="connsiteY0" fmla="*/ 0 h 8555038"/>
              <a:gd name="connsiteX1" fmla="*/ 852652 w 4121150"/>
              <a:gd name="connsiteY1" fmla="*/ 0 h 8555038"/>
              <a:gd name="connsiteX2" fmla="*/ 925736 w 4121150"/>
              <a:gd name="connsiteY2" fmla="*/ 73874 h 8555038"/>
              <a:gd name="connsiteX3" fmla="*/ 1189652 w 4121150"/>
              <a:gd name="connsiteY3" fmla="*/ 340642 h 8555038"/>
              <a:gd name="connsiteX4" fmla="*/ 2929468 w 4121150"/>
              <a:gd name="connsiteY4" fmla="*/ 340642 h 8555038"/>
              <a:gd name="connsiteX5" fmla="*/ 3193384 w 4121150"/>
              <a:gd name="connsiteY5" fmla="*/ 73874 h 8555038"/>
              <a:gd name="connsiteX6" fmla="*/ 3266468 w 4121150"/>
              <a:gd name="connsiteY6" fmla="*/ 0 h 8555038"/>
              <a:gd name="connsiteX7" fmla="*/ 3625800 w 4121150"/>
              <a:gd name="connsiteY7" fmla="*/ 0 h 8555038"/>
              <a:gd name="connsiteX8" fmla="*/ 4121150 w 4121150"/>
              <a:gd name="connsiteY8" fmla="*/ 497625 h 8555038"/>
              <a:gd name="connsiteX9" fmla="*/ 4121150 w 4121150"/>
              <a:gd name="connsiteY9" fmla="*/ 8057414 h 8555038"/>
              <a:gd name="connsiteX10" fmla="*/ 3625800 w 4121150"/>
              <a:gd name="connsiteY10" fmla="*/ 8555038 h 8555038"/>
              <a:gd name="connsiteX11" fmla="*/ 494335 w 4121150"/>
              <a:gd name="connsiteY11" fmla="*/ 8555038 h 8555038"/>
              <a:gd name="connsiteX12" fmla="*/ 0 w 4121150"/>
              <a:gd name="connsiteY12" fmla="*/ 8055362 h 8555038"/>
              <a:gd name="connsiteX13" fmla="*/ 0 w 4121150"/>
              <a:gd name="connsiteY13" fmla="*/ 500703 h 8555038"/>
              <a:gd name="connsiteX14" fmla="*/ 494335 w 4121150"/>
              <a:gd name="connsiteY14" fmla="*/ 0 h 8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21150" h="8555038">
                <a:moveTo>
                  <a:pt x="494335" y="0"/>
                </a:moveTo>
                <a:cubicBezTo>
                  <a:pt x="494335" y="0"/>
                  <a:pt x="494335" y="0"/>
                  <a:pt x="852652" y="0"/>
                </a:cubicBezTo>
                <a:cubicBezTo>
                  <a:pt x="893254" y="0"/>
                  <a:pt x="925736" y="33859"/>
                  <a:pt x="925736" y="73874"/>
                </a:cubicBezTo>
                <a:cubicBezTo>
                  <a:pt x="925736" y="221623"/>
                  <a:pt x="1043483" y="340642"/>
                  <a:pt x="1189652" y="340642"/>
                </a:cubicBezTo>
                <a:cubicBezTo>
                  <a:pt x="1189652" y="340642"/>
                  <a:pt x="1189652" y="340642"/>
                  <a:pt x="2929468" y="340642"/>
                </a:cubicBezTo>
                <a:cubicBezTo>
                  <a:pt x="3075636" y="340642"/>
                  <a:pt x="3193384" y="221623"/>
                  <a:pt x="3193384" y="73874"/>
                </a:cubicBezTo>
                <a:cubicBezTo>
                  <a:pt x="3193384" y="33859"/>
                  <a:pt x="3226881" y="0"/>
                  <a:pt x="3266468" y="0"/>
                </a:cubicBezTo>
                <a:cubicBezTo>
                  <a:pt x="3266468" y="0"/>
                  <a:pt x="3266468" y="0"/>
                  <a:pt x="3625800" y="0"/>
                </a:cubicBezTo>
                <a:cubicBezTo>
                  <a:pt x="3897836" y="0"/>
                  <a:pt x="4119120" y="222649"/>
                  <a:pt x="4121150" y="497625"/>
                </a:cubicBezTo>
                <a:cubicBezTo>
                  <a:pt x="4121150" y="497625"/>
                  <a:pt x="4121150" y="497625"/>
                  <a:pt x="4121150" y="8057414"/>
                </a:cubicBezTo>
                <a:cubicBezTo>
                  <a:pt x="4119120" y="8332390"/>
                  <a:pt x="3897836" y="8555038"/>
                  <a:pt x="3625800" y="8555038"/>
                </a:cubicBezTo>
                <a:cubicBezTo>
                  <a:pt x="3625800" y="8555038"/>
                  <a:pt x="3625800" y="8555038"/>
                  <a:pt x="494335" y="8555038"/>
                </a:cubicBezTo>
                <a:cubicBezTo>
                  <a:pt x="221283" y="8555038"/>
                  <a:pt x="0" y="8331364"/>
                  <a:pt x="0" y="8055362"/>
                </a:cubicBezTo>
                <a:cubicBezTo>
                  <a:pt x="0" y="8055362"/>
                  <a:pt x="0" y="8055362"/>
                  <a:pt x="0" y="500703"/>
                </a:cubicBezTo>
                <a:cubicBezTo>
                  <a:pt x="0" y="224700"/>
                  <a:pt x="221283" y="0"/>
                  <a:pt x="49433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88DE0D-594F-4FB2-9C6A-9AA9D524F30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069047" y="1910890"/>
            <a:ext cx="6261901" cy="3016888"/>
          </a:xfrm>
          <a:custGeom>
            <a:avLst/>
            <a:gdLst>
              <a:gd name="connsiteX0" fmla="*/ 731576 w 12525433"/>
              <a:gd name="connsiteY0" fmla="*/ 0 h 6033776"/>
              <a:gd name="connsiteX1" fmla="*/ 11792355 w 12525433"/>
              <a:gd name="connsiteY1" fmla="*/ 0 h 6033776"/>
              <a:gd name="connsiteX2" fmla="*/ 12525433 w 12525433"/>
              <a:gd name="connsiteY2" fmla="*/ 723756 h 6033776"/>
              <a:gd name="connsiteX3" fmla="*/ 12525433 w 12525433"/>
              <a:gd name="connsiteY3" fmla="*/ 1248369 h 6033776"/>
              <a:gd name="connsiteX4" fmla="*/ 12417275 w 12525433"/>
              <a:gd name="connsiteY4" fmla="*/ 1355371 h 6033776"/>
              <a:gd name="connsiteX5" fmla="*/ 12026699 w 12525433"/>
              <a:gd name="connsiteY5" fmla="*/ 1741770 h 6033776"/>
              <a:gd name="connsiteX6" fmla="*/ 12026699 w 12525433"/>
              <a:gd name="connsiteY6" fmla="*/ 4289035 h 6033776"/>
              <a:gd name="connsiteX7" fmla="*/ 12417275 w 12525433"/>
              <a:gd name="connsiteY7" fmla="*/ 4675434 h 6033776"/>
              <a:gd name="connsiteX8" fmla="*/ 12525433 w 12525433"/>
              <a:gd name="connsiteY8" fmla="*/ 4782436 h 6033776"/>
              <a:gd name="connsiteX9" fmla="*/ 12525433 w 12525433"/>
              <a:gd name="connsiteY9" fmla="*/ 5308534 h 6033776"/>
              <a:gd name="connsiteX10" fmla="*/ 11796861 w 12525433"/>
              <a:gd name="connsiteY10" fmla="*/ 6033776 h 6033776"/>
              <a:gd name="connsiteX11" fmla="*/ 728571 w 12525433"/>
              <a:gd name="connsiteY11" fmla="*/ 6033776 h 6033776"/>
              <a:gd name="connsiteX12" fmla="*/ 0 w 12525433"/>
              <a:gd name="connsiteY12" fmla="*/ 5308534 h 6033776"/>
              <a:gd name="connsiteX13" fmla="*/ 0 w 12525433"/>
              <a:gd name="connsiteY13" fmla="*/ 723756 h 6033776"/>
              <a:gd name="connsiteX14" fmla="*/ 731576 w 12525433"/>
              <a:gd name="connsiteY14" fmla="*/ 0 h 60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25433" h="6033776">
                <a:moveTo>
                  <a:pt x="731576" y="0"/>
                </a:moveTo>
                <a:cubicBezTo>
                  <a:pt x="731576" y="0"/>
                  <a:pt x="731576" y="0"/>
                  <a:pt x="11792355" y="0"/>
                </a:cubicBezTo>
                <a:cubicBezTo>
                  <a:pt x="12196451" y="0"/>
                  <a:pt x="12525433" y="323981"/>
                  <a:pt x="12525433" y="723756"/>
                </a:cubicBezTo>
                <a:cubicBezTo>
                  <a:pt x="12525433" y="723756"/>
                  <a:pt x="12525433" y="723756"/>
                  <a:pt x="12525433" y="1248369"/>
                </a:cubicBezTo>
                <a:cubicBezTo>
                  <a:pt x="12525433" y="1307814"/>
                  <a:pt x="12475861" y="1355371"/>
                  <a:pt x="12417275" y="1355371"/>
                </a:cubicBezTo>
                <a:cubicBezTo>
                  <a:pt x="12200955" y="1355371"/>
                  <a:pt x="12026699" y="1527764"/>
                  <a:pt x="12026699" y="1741770"/>
                </a:cubicBezTo>
                <a:cubicBezTo>
                  <a:pt x="12026699" y="1741770"/>
                  <a:pt x="12026699" y="1741770"/>
                  <a:pt x="12026699" y="4289035"/>
                </a:cubicBezTo>
                <a:cubicBezTo>
                  <a:pt x="12026699" y="4503040"/>
                  <a:pt x="12200955" y="4675434"/>
                  <a:pt x="12417275" y="4675434"/>
                </a:cubicBezTo>
                <a:cubicBezTo>
                  <a:pt x="12475861" y="4675434"/>
                  <a:pt x="12525433" y="4724477"/>
                  <a:pt x="12525433" y="4782436"/>
                </a:cubicBezTo>
                <a:cubicBezTo>
                  <a:pt x="12525433" y="4782436"/>
                  <a:pt x="12525433" y="4782436"/>
                  <a:pt x="12525433" y="5308534"/>
                </a:cubicBezTo>
                <a:cubicBezTo>
                  <a:pt x="12525433" y="5706822"/>
                  <a:pt x="12199453" y="6030804"/>
                  <a:pt x="11796861" y="6033776"/>
                </a:cubicBezTo>
                <a:cubicBezTo>
                  <a:pt x="11796861" y="6033776"/>
                  <a:pt x="11796861" y="6033776"/>
                  <a:pt x="728571" y="6033776"/>
                </a:cubicBezTo>
                <a:cubicBezTo>
                  <a:pt x="325979" y="6030804"/>
                  <a:pt x="0" y="5706822"/>
                  <a:pt x="0" y="5308534"/>
                </a:cubicBezTo>
                <a:cubicBezTo>
                  <a:pt x="0" y="5308534"/>
                  <a:pt x="0" y="5308534"/>
                  <a:pt x="0" y="723756"/>
                </a:cubicBezTo>
                <a:cubicBezTo>
                  <a:pt x="0" y="323981"/>
                  <a:pt x="327481" y="0"/>
                  <a:pt x="731576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lIns="45711" tIns="22855" rIns="45711" bIns="22855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6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theme" Target="../theme/theme5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theme" Target="../theme/theme6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B34FC-0660-144F-AAF2-9CC23E55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15C89-C24A-594C-8939-0048B4838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342" tIns="45671" rIns="91342" bIns="45671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D429-07B4-5941-98CE-78AE1360D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7"/>
            <a:ext cx="2743200" cy="365125"/>
          </a:xfrm>
          <a:prstGeom prst="rect">
            <a:avLst/>
          </a:prstGeom>
        </p:spPr>
        <p:txBody>
          <a:bodyPr vert="horz" lIns="91342" tIns="45671" rIns="91342" bIns="4567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E0BD4-6D3A-6749-8062-D59F6A30024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CA0AC-937F-1645-8E65-F361883AD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7"/>
            <a:ext cx="4114800" cy="365125"/>
          </a:xfrm>
          <a:prstGeom prst="rect">
            <a:avLst/>
          </a:prstGeom>
        </p:spPr>
        <p:txBody>
          <a:bodyPr vert="horz" lIns="91342" tIns="45671" rIns="91342" bIns="4567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55826-6C46-374E-9B93-46FF81432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7"/>
            <a:ext cx="2743200" cy="365125"/>
          </a:xfrm>
          <a:prstGeom prst="rect">
            <a:avLst/>
          </a:prstGeom>
        </p:spPr>
        <p:txBody>
          <a:bodyPr vert="horz" lIns="91342" tIns="45671" rIns="91342" bIns="4567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CF05E-B51E-AE42-A251-76E5F678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344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362" indent="-228362" algn="l" defTabSz="91344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079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99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520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243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961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680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402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119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24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41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58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882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599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320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040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762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69E9F7-3B7F-4049-A1B1-00106BF68158}"/>
              </a:ext>
            </a:extLst>
          </p:cNvPr>
          <p:cNvGrpSpPr/>
          <p:nvPr userDrawn="1"/>
        </p:nvGrpSpPr>
        <p:grpSpPr>
          <a:xfrm>
            <a:off x="11670299" y="303213"/>
            <a:ext cx="230832" cy="832870"/>
            <a:chOff x="23343643" y="606425"/>
            <a:chExt cx="461724" cy="16657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8964EB-086C-41FF-B3AC-90F671255355}"/>
                </a:ext>
              </a:extLst>
            </p:cNvPr>
            <p:cNvSpPr txBox="1"/>
            <p:nvPr userDrawn="1"/>
          </p:nvSpPr>
          <p:spPr>
            <a:xfrm rot="5400000">
              <a:off x="22929778" y="1396574"/>
              <a:ext cx="1289454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8350"/>
              <a:r>
                <a:rPr lang="en-US" sz="900" b="1">
                  <a:solidFill>
                    <a:srgbClr val="FFFFFF"/>
                  </a:solidFill>
                  <a:latin typeface="Century Gothic"/>
                </a:rPr>
                <a:t>Previous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87259C-5E46-41DD-962A-40562A8AF43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574500" y="606425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9BBE22-2DA0-4B14-BCD2-A9D94A66FF20}"/>
              </a:ext>
            </a:extLst>
          </p:cNvPr>
          <p:cNvGrpSpPr/>
          <p:nvPr userDrawn="1"/>
        </p:nvGrpSpPr>
        <p:grpSpPr>
          <a:xfrm>
            <a:off x="11670299" y="5933933"/>
            <a:ext cx="230832" cy="627106"/>
            <a:chOff x="23405911" y="11634477"/>
            <a:chExt cx="461724" cy="12542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E670FF-5BAA-4A09-8476-371F039A4D05}"/>
                </a:ext>
              </a:extLst>
            </p:cNvPr>
            <p:cNvSpPr txBox="1"/>
            <p:nvPr userDrawn="1"/>
          </p:nvSpPr>
          <p:spPr>
            <a:xfrm rot="16200000" flipV="1">
              <a:off x="23194023" y="11846365"/>
              <a:ext cx="885499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8350"/>
              <a:r>
                <a:rPr lang="en-US" sz="900" b="1" dirty="0">
                  <a:solidFill>
                    <a:srgbClr val="FFFFFF"/>
                  </a:solidFill>
                  <a:latin typeface="Century Gothic"/>
                </a:rPr>
                <a:t>Next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486D64F-B234-45AD-AD92-6EEE698F6F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624072" y="12496893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4616DB4-3AEB-4108-9145-D257C32317DD}"/>
              </a:ext>
            </a:extLst>
          </p:cNvPr>
          <p:cNvSpPr txBox="1">
            <a:spLocks/>
          </p:cNvSpPr>
          <p:nvPr userDrawn="1"/>
        </p:nvSpPr>
        <p:spPr>
          <a:xfrm>
            <a:off x="11429281" y="2589613"/>
            <a:ext cx="712869" cy="1678781"/>
          </a:xfrm>
          <a:prstGeom prst="rect">
            <a:avLst/>
          </a:prstGeom>
        </p:spPr>
        <p:txBody>
          <a:bodyPr vert="horz" wrap="none" lIns="60894" tIns="30444" rIns="60894" bIns="30444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95EBE77-0015-43AC-928E-6D65C631A30C}" type="slidenum">
              <a:rPr lang="en-US" sz="2700" smtClean="0">
                <a:solidFill>
                  <a:srgbClr val="FFFFFF"/>
                </a:solidFill>
                <a:latin typeface="Century Gothic"/>
              </a:rPr>
              <a:pPr algn="ctr"/>
              <a:t>‹#›</a:t>
            </a:fld>
            <a:endParaRPr lang="en-US" sz="180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Rectangle 1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E2971BC-2B97-440E-95F3-64576A47C6FD}"/>
              </a:ext>
            </a:extLst>
          </p:cNvPr>
          <p:cNvSpPr/>
          <p:nvPr userDrawn="1"/>
        </p:nvSpPr>
        <p:spPr>
          <a:xfrm>
            <a:off x="11390913" y="0"/>
            <a:ext cx="801088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69" tIns="22831" rIns="45669" bIns="22831" rtlCol="0" anchor="ctr"/>
          <a:lstStyle/>
          <a:p>
            <a:pPr algn="ctr" defTabSz="228350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C70DE9-DF01-4E9C-AB54-9A7259700E5E}"/>
              </a:ext>
            </a:extLst>
          </p:cNvPr>
          <p:cNvSpPr/>
          <p:nvPr userDrawn="1"/>
        </p:nvSpPr>
        <p:spPr>
          <a:xfrm>
            <a:off x="11390913" y="5562600"/>
            <a:ext cx="801088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69" tIns="22831" rIns="45669" bIns="22831" rtlCol="0" anchor="ctr"/>
          <a:lstStyle/>
          <a:p>
            <a:pPr algn="ctr" defTabSz="228350"/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34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772" r:id="rId30"/>
    <p:sldLayoutId id="2147483798" r:id="rId3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0000" decel="7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  <p:txStyles>
    <p:titleStyle>
      <a:lvl1pPr algn="l" defTabSz="91339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350" indent="-228350" algn="l" defTabSz="9133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045" indent="-228350" algn="l" defTabSz="913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43" indent="-228350" algn="l" defTabSz="913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440" indent="-228350" algn="l" defTabSz="913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141" indent="-228350" algn="l" defTabSz="913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835" indent="-228350" algn="l" defTabSz="913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532" indent="-228350" algn="l" defTabSz="913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230" indent="-228350" algn="l" defTabSz="913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925" indent="-228350" algn="l" defTabSz="913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01" algn="l" defTabSz="913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95" algn="l" defTabSz="913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90" algn="l" defTabSz="913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790" algn="l" defTabSz="913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485" algn="l" defTabSz="913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184" algn="l" defTabSz="913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880" algn="l" defTabSz="913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580" algn="l" defTabSz="913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984">
          <p15:clr>
            <a:srgbClr val="F26B43"/>
          </p15:clr>
        </p15:guide>
        <p15:guide id="4" orient="horz" pos="7632">
          <p15:clr>
            <a:srgbClr val="F26B43"/>
          </p15:clr>
        </p15:guide>
        <p15:guide id="5" pos="985" userDrawn="1">
          <p15:clr>
            <a:srgbClr val="F26B43"/>
          </p15:clr>
        </p15:guide>
        <p15:guide id="6" pos="1435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69E9F7-3B7F-4049-A1B1-00106BF68158}"/>
              </a:ext>
            </a:extLst>
          </p:cNvPr>
          <p:cNvGrpSpPr/>
          <p:nvPr userDrawn="1"/>
        </p:nvGrpSpPr>
        <p:grpSpPr>
          <a:xfrm>
            <a:off x="11670299" y="303213"/>
            <a:ext cx="230832" cy="832870"/>
            <a:chOff x="23343641" y="606425"/>
            <a:chExt cx="461724" cy="16657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8964EB-086C-41FF-B3AC-90F671255355}"/>
                </a:ext>
              </a:extLst>
            </p:cNvPr>
            <p:cNvSpPr txBox="1"/>
            <p:nvPr userDrawn="1"/>
          </p:nvSpPr>
          <p:spPr>
            <a:xfrm rot="5400000">
              <a:off x="22929776" y="1396574"/>
              <a:ext cx="1289454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8418"/>
              <a:r>
                <a:rPr lang="en-US" sz="900" b="1">
                  <a:solidFill>
                    <a:srgbClr val="FFFFFF"/>
                  </a:solidFill>
                  <a:latin typeface="Century Gothic"/>
                </a:rPr>
                <a:t>Previous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87259C-5E46-41DD-962A-40562A8AF43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574500" y="606425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9BBE22-2DA0-4B14-BCD2-A9D94A66FF20}"/>
              </a:ext>
            </a:extLst>
          </p:cNvPr>
          <p:cNvGrpSpPr/>
          <p:nvPr userDrawn="1"/>
        </p:nvGrpSpPr>
        <p:grpSpPr>
          <a:xfrm>
            <a:off x="11670299" y="5933931"/>
            <a:ext cx="230832" cy="627106"/>
            <a:chOff x="23405911" y="11634477"/>
            <a:chExt cx="461724" cy="12542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E670FF-5BAA-4A09-8476-371F039A4D05}"/>
                </a:ext>
              </a:extLst>
            </p:cNvPr>
            <p:cNvSpPr txBox="1"/>
            <p:nvPr userDrawn="1"/>
          </p:nvSpPr>
          <p:spPr>
            <a:xfrm rot="16200000" flipV="1">
              <a:off x="23194023" y="11846365"/>
              <a:ext cx="885499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8418"/>
              <a:r>
                <a:rPr lang="en-US" sz="900" b="1" dirty="0">
                  <a:solidFill>
                    <a:srgbClr val="FFFFFF"/>
                  </a:solidFill>
                  <a:latin typeface="Century Gothic"/>
                </a:rPr>
                <a:t>Next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486D64F-B234-45AD-AD92-6EEE698F6F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624072" y="12496893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4616DB4-3AEB-4108-9145-D257C32317DD}"/>
              </a:ext>
            </a:extLst>
          </p:cNvPr>
          <p:cNvSpPr txBox="1">
            <a:spLocks/>
          </p:cNvSpPr>
          <p:nvPr userDrawn="1"/>
        </p:nvSpPr>
        <p:spPr>
          <a:xfrm>
            <a:off x="11429281" y="2589613"/>
            <a:ext cx="712869" cy="1678781"/>
          </a:xfrm>
          <a:prstGeom prst="rect">
            <a:avLst/>
          </a:prstGeom>
        </p:spPr>
        <p:txBody>
          <a:bodyPr vert="horz" wrap="none" lIns="60912" tIns="30454" rIns="60912" bIns="30454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95EBE77-0015-43AC-928E-6D65C631A30C}" type="slidenum">
              <a:rPr lang="en-US" sz="2700" smtClean="0">
                <a:solidFill>
                  <a:srgbClr val="FFFFFF"/>
                </a:solidFill>
                <a:latin typeface="Century Gothic"/>
              </a:rPr>
              <a:pPr algn="ctr"/>
              <a:t>‹#›</a:t>
            </a:fld>
            <a:endParaRPr lang="en-US" sz="180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Rectangle 1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E2971BC-2B97-440E-95F3-64576A47C6FD}"/>
              </a:ext>
            </a:extLst>
          </p:cNvPr>
          <p:cNvSpPr/>
          <p:nvPr userDrawn="1"/>
        </p:nvSpPr>
        <p:spPr>
          <a:xfrm>
            <a:off x="11390913" y="0"/>
            <a:ext cx="801088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83" tIns="22839" rIns="45683" bIns="22839" rtlCol="0" anchor="ctr"/>
          <a:lstStyle/>
          <a:p>
            <a:pPr algn="ctr" defTabSz="228418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C70DE9-DF01-4E9C-AB54-9A7259700E5E}"/>
              </a:ext>
            </a:extLst>
          </p:cNvPr>
          <p:cNvSpPr/>
          <p:nvPr userDrawn="1"/>
        </p:nvSpPr>
        <p:spPr>
          <a:xfrm>
            <a:off x="11390913" y="5562600"/>
            <a:ext cx="801088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83" tIns="22839" rIns="45683" bIns="22839" rtlCol="0" anchor="ctr"/>
          <a:lstStyle/>
          <a:p>
            <a:pPr algn="ctr" defTabSz="228418"/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11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800" r:id="rId2"/>
    <p:sldLayoutId id="2147483797" r:id="rId3"/>
    <p:sldLayoutId id="2147483796" r:id="rId4"/>
    <p:sldLayoutId id="2147483795" r:id="rId5"/>
    <p:sldLayoutId id="2147483700" r:id="rId6"/>
    <p:sldLayoutId id="2147483701" r:id="rId7"/>
    <p:sldLayoutId id="2147483794" r:id="rId8"/>
    <p:sldLayoutId id="2147483703" r:id="rId9"/>
    <p:sldLayoutId id="2147483793" r:id="rId10"/>
    <p:sldLayoutId id="2147483791" r:id="rId11"/>
    <p:sldLayoutId id="2147483792" r:id="rId12"/>
    <p:sldLayoutId id="2147483707" r:id="rId13"/>
    <p:sldLayoutId id="2147483708" r:id="rId14"/>
    <p:sldLayoutId id="2147483709" r:id="rId15"/>
    <p:sldLayoutId id="2147483790" r:id="rId16"/>
    <p:sldLayoutId id="2147483788" r:id="rId17"/>
    <p:sldLayoutId id="2147483789" r:id="rId18"/>
    <p:sldLayoutId id="2147483786" r:id="rId19"/>
    <p:sldLayoutId id="2147483787" r:id="rId20"/>
    <p:sldLayoutId id="2147483785" r:id="rId21"/>
    <p:sldLayoutId id="2147483784" r:id="rId22"/>
    <p:sldLayoutId id="2147483782" r:id="rId23"/>
    <p:sldLayoutId id="2147483783" r:id="rId24"/>
    <p:sldLayoutId id="2147483781" r:id="rId25"/>
    <p:sldLayoutId id="2147483780" r:id="rId26"/>
    <p:sldLayoutId id="2147483778" r:id="rId27"/>
    <p:sldLayoutId id="2147483779" r:id="rId28"/>
    <p:sldLayoutId id="2147483777" r:id="rId29"/>
    <p:sldLayoutId id="2147483776" r:id="rId30"/>
    <p:sldLayoutId id="2147483775" r:id="rId3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0000" decel="7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  <p:txStyles>
    <p:titleStyle>
      <a:lvl1pPr algn="l" defTabSz="9136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18" indent="-228418" algn="l" defTabSz="9136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251" indent="-228418" algn="l" defTabSz="9136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085" indent="-228418" algn="l" defTabSz="9136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20" indent="-228418" algn="l" defTabSz="9136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757" indent="-228418" algn="l" defTabSz="9136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589" indent="-228418" algn="l" defTabSz="9136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422" indent="-228418" algn="l" defTabSz="9136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258" indent="-228418" algn="l" defTabSz="9136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091" indent="-228418" algn="l" defTabSz="9136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37" algn="l" defTabSz="9136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69" algn="l" defTabSz="9136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2" algn="l" defTabSz="9136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38" algn="l" defTabSz="9136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1" algn="l" defTabSz="9136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006" algn="l" defTabSz="9136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0" algn="l" defTabSz="9136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676" algn="l" defTabSz="9136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984">
          <p15:clr>
            <a:srgbClr val="F26B43"/>
          </p15:clr>
        </p15:guide>
        <p15:guide id="4" orient="horz" pos="7632">
          <p15:clr>
            <a:srgbClr val="F26B43"/>
          </p15:clr>
        </p15:guide>
        <p15:guide id="5" pos="985" userDrawn="1">
          <p15:clr>
            <a:srgbClr val="F26B43"/>
          </p15:clr>
        </p15:guide>
        <p15:guide id="6" pos="1435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B34FC-0660-144F-AAF2-9CC23E55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15C89-C24A-594C-8939-0048B4838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342" tIns="45671" rIns="91342" bIns="45671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D429-07B4-5941-98CE-78AE1360D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7"/>
            <a:ext cx="2743200" cy="365125"/>
          </a:xfrm>
          <a:prstGeom prst="rect">
            <a:avLst/>
          </a:prstGeom>
        </p:spPr>
        <p:txBody>
          <a:bodyPr vert="horz" lIns="91342" tIns="45671" rIns="91342" bIns="4567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E0BD4-6D3A-6749-8062-D59F6A3002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CA0AC-937F-1645-8E65-F361883AD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7"/>
            <a:ext cx="4114800" cy="365125"/>
          </a:xfrm>
          <a:prstGeom prst="rect">
            <a:avLst/>
          </a:prstGeom>
        </p:spPr>
        <p:txBody>
          <a:bodyPr vert="horz" lIns="91342" tIns="45671" rIns="91342" bIns="4567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55826-6C46-374E-9B93-46FF81432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7"/>
            <a:ext cx="2743200" cy="365125"/>
          </a:xfrm>
          <a:prstGeom prst="rect">
            <a:avLst/>
          </a:prstGeom>
        </p:spPr>
        <p:txBody>
          <a:bodyPr vert="horz" lIns="91342" tIns="45671" rIns="91342" bIns="4567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CF05E-B51E-AE42-A251-76E5F678C1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78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802" r:id="rId7"/>
    <p:sldLayoutId id="2147483803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txStyles>
    <p:titleStyle>
      <a:lvl1pPr algn="l" defTabSz="91344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362" indent="-228362" algn="l" defTabSz="91344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079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99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520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243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961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680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402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119" indent="-228362" algn="l" defTabSz="9134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24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41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58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882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599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320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040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762" algn="l" defTabSz="9134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69E9F7-3B7F-4049-A1B1-00106BF68158}"/>
              </a:ext>
            </a:extLst>
          </p:cNvPr>
          <p:cNvGrpSpPr/>
          <p:nvPr userDrawn="1"/>
        </p:nvGrpSpPr>
        <p:grpSpPr>
          <a:xfrm>
            <a:off x="11670299" y="303212"/>
            <a:ext cx="230832" cy="832870"/>
            <a:chOff x="23343638" y="606425"/>
            <a:chExt cx="461724" cy="16657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8964EB-086C-41FF-B3AC-90F671255355}"/>
                </a:ext>
              </a:extLst>
            </p:cNvPr>
            <p:cNvSpPr txBox="1"/>
            <p:nvPr userDrawn="1"/>
          </p:nvSpPr>
          <p:spPr>
            <a:xfrm rot="5400000">
              <a:off x="22929772" y="1396574"/>
              <a:ext cx="1289455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8554"/>
              <a:r>
                <a:rPr lang="en-US" sz="900" b="1">
                  <a:solidFill>
                    <a:srgbClr val="FFFFFF"/>
                  </a:solidFill>
                  <a:latin typeface="Century Gothic"/>
                </a:rPr>
                <a:t>Previous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87259C-5E46-41DD-962A-40562A8AF43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574500" y="606425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9BBE22-2DA0-4B14-BCD2-A9D94A66FF20}"/>
              </a:ext>
            </a:extLst>
          </p:cNvPr>
          <p:cNvGrpSpPr/>
          <p:nvPr userDrawn="1"/>
        </p:nvGrpSpPr>
        <p:grpSpPr>
          <a:xfrm>
            <a:off x="11670299" y="5933927"/>
            <a:ext cx="230832" cy="627106"/>
            <a:chOff x="23405911" y="11634477"/>
            <a:chExt cx="461724" cy="12542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E670FF-5BAA-4A09-8476-371F039A4D05}"/>
                </a:ext>
              </a:extLst>
            </p:cNvPr>
            <p:cNvSpPr txBox="1"/>
            <p:nvPr userDrawn="1"/>
          </p:nvSpPr>
          <p:spPr>
            <a:xfrm rot="16200000" flipV="1">
              <a:off x="23194023" y="11846365"/>
              <a:ext cx="885499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8554"/>
              <a:r>
                <a:rPr lang="en-US" sz="900" b="1" dirty="0">
                  <a:solidFill>
                    <a:srgbClr val="FFFFFF"/>
                  </a:solidFill>
                  <a:latin typeface="Century Gothic"/>
                </a:rPr>
                <a:t>Next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486D64F-B234-45AD-AD92-6EEE698F6F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624072" y="12496893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4616DB4-3AEB-4108-9145-D257C32317DD}"/>
              </a:ext>
            </a:extLst>
          </p:cNvPr>
          <p:cNvSpPr txBox="1">
            <a:spLocks/>
          </p:cNvSpPr>
          <p:nvPr userDrawn="1"/>
        </p:nvSpPr>
        <p:spPr>
          <a:xfrm>
            <a:off x="11429281" y="2589610"/>
            <a:ext cx="712869" cy="1678781"/>
          </a:xfrm>
          <a:prstGeom prst="rect">
            <a:avLst/>
          </a:prstGeom>
        </p:spPr>
        <p:txBody>
          <a:bodyPr vert="horz" wrap="none" lIns="60948" tIns="30474" rIns="60948" bIns="30474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95EBE77-0015-43AC-928E-6D65C631A30C}" type="slidenum">
              <a:rPr lang="en-US" sz="2700" smtClean="0">
                <a:solidFill>
                  <a:srgbClr val="FFFFFF"/>
                </a:solidFill>
                <a:latin typeface="Century Gothic"/>
              </a:rPr>
              <a:pPr algn="ctr"/>
              <a:t>‹#›</a:t>
            </a:fld>
            <a:endParaRPr lang="en-US" sz="180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Rectangle 1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E2971BC-2B97-440E-95F3-64576A47C6FD}"/>
              </a:ext>
            </a:extLst>
          </p:cNvPr>
          <p:cNvSpPr/>
          <p:nvPr userDrawn="1"/>
        </p:nvSpPr>
        <p:spPr>
          <a:xfrm>
            <a:off x="11390913" y="0"/>
            <a:ext cx="801088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 defTabSz="228554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C70DE9-DF01-4E9C-AB54-9A7259700E5E}"/>
              </a:ext>
            </a:extLst>
          </p:cNvPr>
          <p:cNvSpPr/>
          <p:nvPr userDrawn="1"/>
        </p:nvSpPr>
        <p:spPr>
          <a:xfrm>
            <a:off x="11390913" y="5562600"/>
            <a:ext cx="801088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1" tIns="22855" rIns="45711" bIns="22855" rtlCol="0" anchor="ctr"/>
          <a:lstStyle/>
          <a:p>
            <a:pPr algn="ctr" defTabSz="228554"/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015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0000" decel="7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984">
          <p15:clr>
            <a:srgbClr val="F26B43"/>
          </p15:clr>
        </p15:guide>
        <p15:guide id="4" orient="horz" pos="7632">
          <p15:clr>
            <a:srgbClr val="F26B43"/>
          </p15:clr>
        </p15:guide>
        <p15:guide id="5" pos="985" userDrawn="1">
          <p15:clr>
            <a:srgbClr val="F26B43"/>
          </p15:clr>
        </p15:guide>
        <p15:guide id="6" pos="1435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69E9F7-3B7F-4049-A1B1-00106BF68158}"/>
              </a:ext>
            </a:extLst>
          </p:cNvPr>
          <p:cNvGrpSpPr/>
          <p:nvPr userDrawn="1"/>
        </p:nvGrpSpPr>
        <p:grpSpPr>
          <a:xfrm>
            <a:off x="11693394" y="303213"/>
            <a:ext cx="184642" cy="787505"/>
            <a:chOff x="23389834" y="606425"/>
            <a:chExt cx="369332" cy="15750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8964EB-086C-41FF-B3AC-90F671255355}"/>
                </a:ext>
              </a:extLst>
            </p:cNvPr>
            <p:cNvSpPr txBox="1"/>
            <p:nvPr userDrawn="1"/>
          </p:nvSpPr>
          <p:spPr>
            <a:xfrm rot="5400000">
              <a:off x="23020502" y="144277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latin typeface="+mj-lt"/>
                </a:rPr>
                <a:t>Previous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87259C-5E46-41DD-962A-40562A8AF43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574500" y="606425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9BBE22-2DA0-4B14-BCD2-A9D94A66FF20}"/>
              </a:ext>
            </a:extLst>
          </p:cNvPr>
          <p:cNvGrpSpPr/>
          <p:nvPr userDrawn="1"/>
        </p:nvGrpSpPr>
        <p:grpSpPr>
          <a:xfrm>
            <a:off x="11693394" y="5979693"/>
            <a:ext cx="184642" cy="581340"/>
            <a:chOff x="23452107" y="11726009"/>
            <a:chExt cx="369332" cy="116267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E670FF-5BAA-4A09-8476-371F039A4D05}"/>
                </a:ext>
              </a:extLst>
            </p:cNvPr>
            <p:cNvSpPr txBox="1"/>
            <p:nvPr userDrawn="1"/>
          </p:nvSpPr>
          <p:spPr>
            <a:xfrm rot="16200000" flipV="1">
              <a:off x="23285555" y="1189256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+mj-lt"/>
                </a:rPr>
                <a:t>Next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486D64F-B234-45AD-AD92-6EEE698F6F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624072" y="12496893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4616DB4-3AEB-4108-9145-D257C32317DD}"/>
              </a:ext>
            </a:extLst>
          </p:cNvPr>
          <p:cNvSpPr txBox="1">
            <a:spLocks/>
          </p:cNvSpPr>
          <p:nvPr userDrawn="1"/>
        </p:nvSpPr>
        <p:spPr>
          <a:xfrm>
            <a:off x="11429281" y="2589610"/>
            <a:ext cx="712869" cy="16787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95EBE77-0015-43AC-928E-6D65C631A30C}" type="slidenum">
              <a:rPr lang="en-US" sz="2699" b="0" smtClean="0">
                <a:solidFill>
                  <a:schemeClr val="tx1"/>
                </a:solidFill>
                <a:latin typeface="+mj-lt"/>
              </a:rPr>
              <a:t>‹#›</a:t>
            </a:fld>
            <a:endParaRPr lang="en-US" sz="18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E2971BC-2B97-440E-95F3-64576A47C6FD}"/>
              </a:ext>
            </a:extLst>
          </p:cNvPr>
          <p:cNvSpPr/>
          <p:nvPr userDrawn="1"/>
        </p:nvSpPr>
        <p:spPr>
          <a:xfrm>
            <a:off x="11390913" y="0"/>
            <a:ext cx="801088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C70DE9-DF01-4E9C-AB54-9A7259700E5E}"/>
              </a:ext>
            </a:extLst>
          </p:cNvPr>
          <p:cNvSpPr/>
          <p:nvPr userDrawn="1"/>
        </p:nvSpPr>
        <p:spPr>
          <a:xfrm>
            <a:off x="11390913" y="5562600"/>
            <a:ext cx="801088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8143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726" r:id="rId2"/>
    <p:sldLayoutId id="2147483725" r:id="rId3"/>
    <p:sldLayoutId id="2147483724" r:id="rId4"/>
    <p:sldLayoutId id="2147483723" r:id="rId5"/>
    <p:sldLayoutId id="2147483721" r:id="rId6"/>
    <p:sldLayoutId id="2147483722" r:id="rId7"/>
    <p:sldLayoutId id="2147483720" r:id="rId8"/>
    <p:sldLayoutId id="2147483719" r:id="rId9"/>
    <p:sldLayoutId id="2147483717" r:id="rId10"/>
    <p:sldLayoutId id="2147483718" r:id="rId11"/>
    <p:sldLayoutId id="2147483716" r:id="rId12"/>
    <p:sldLayoutId id="2147483715" r:id="rId13"/>
    <p:sldLayoutId id="2147483713" r:id="rId14"/>
    <p:sldLayoutId id="2147483714" r:id="rId15"/>
    <p:sldLayoutId id="2147483711" r:id="rId16"/>
    <p:sldLayoutId id="2147483712" r:id="rId17"/>
    <p:sldLayoutId id="2147483710" r:id="rId18"/>
    <p:sldLayoutId id="2147483705" r:id="rId19"/>
    <p:sldLayoutId id="2147483706" r:id="rId20"/>
    <p:sldLayoutId id="2147483704" r:id="rId21"/>
    <p:sldLayoutId id="2147483702" r:id="rId22"/>
    <p:sldLayoutId id="2147483699" r:id="rId23"/>
    <p:sldLayoutId id="2147483698" r:id="rId24"/>
    <p:sldLayoutId id="2147483697" r:id="rId25"/>
    <p:sldLayoutId id="2147483693" r:id="rId26"/>
    <p:sldLayoutId id="2147483694" r:id="rId27"/>
    <p:sldLayoutId id="2147483696" r:id="rId28"/>
    <p:sldLayoutId id="2147483727" r:id="rId29"/>
    <p:sldLayoutId id="2147483733" r:id="rId30"/>
    <p:sldLayoutId id="2147483734" r:id="rId3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0000" decel="7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92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pos="492" userDrawn="1">
          <p15:clr>
            <a:srgbClr val="F26B43"/>
          </p15:clr>
        </p15:guide>
        <p15:guide id="6" pos="71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2AE6B29-4C59-F94A-9225-BB9957F4A213}"/>
              </a:ext>
            </a:extLst>
          </p:cNvPr>
          <p:cNvSpPr/>
          <p:nvPr/>
        </p:nvSpPr>
        <p:spPr>
          <a:xfrm>
            <a:off x="9177466" y="4912644"/>
            <a:ext cx="1331944" cy="1465138"/>
          </a:xfrm>
          <a:prstGeom prst="roundRect">
            <a:avLst/>
          </a:prstGeom>
          <a:solidFill>
            <a:srgbClr val="0432FF"/>
          </a:solidFill>
          <a:ln>
            <a:noFill/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715D417-035A-EC44-BFAA-E38332537EB7}"/>
              </a:ext>
            </a:extLst>
          </p:cNvPr>
          <p:cNvSpPr/>
          <p:nvPr/>
        </p:nvSpPr>
        <p:spPr>
          <a:xfrm>
            <a:off x="9138590" y="4506306"/>
            <a:ext cx="1331944" cy="1465138"/>
          </a:xfrm>
          <a:prstGeom prst="roundRect">
            <a:avLst/>
          </a:prstGeom>
          <a:pattFill prst="pct20">
            <a:fgClr>
              <a:srgbClr val="431FAA"/>
            </a:fgClr>
            <a:bgClr>
              <a:schemeClr val="bg1"/>
            </a:bgClr>
          </a:pattFill>
          <a:ln>
            <a:solidFill>
              <a:srgbClr val="0432FF"/>
            </a:solidFill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32855" y="936949"/>
            <a:ext cx="10363200" cy="406400"/>
          </a:xfrm>
        </p:spPr>
        <p:txBody>
          <a:bodyPr vert="horz" lIns="91342" tIns="45671" rIns="91342" bIns="45671" rtlCol="0" anchor="t">
            <a:noAutofit/>
          </a:bodyPr>
          <a:lstStyle/>
          <a:p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INTERNET OF TRUST</a:t>
            </a:r>
            <a:br>
              <a:rPr lang="en-US" sz="4800" dirty="0">
                <a:solidFill>
                  <a:schemeClr val="bg2">
                    <a:lumMod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4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BLOCKSTACK</a:t>
            </a:r>
            <a:r>
              <a:rPr lang="en-US" sz="4800" dirty="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en-US" sz="4800" dirty="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en-US" sz="4800" dirty="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280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Paris, 13 Nov 2018</a:t>
            </a:r>
            <a:endParaRPr lang="en-US" sz="4800">
              <a:solidFill>
                <a:srgbClr val="00B0F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en-US" sz="2800" dirty="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280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Friedger Müffke</a:t>
            </a:r>
            <a:endParaRPr lang="en-US" sz="4800">
              <a:solidFill>
                <a:srgbClr val="00B0F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400">
                <a:solidFill>
                  <a:srgbClr val="0432FF"/>
                </a:solidFill>
                <a:latin typeface="Source Code Pro" panose="020B0509030403020204" pitchFamily="49" charset="0"/>
              </a:rPr>
              <a:t>blockstack:friedger.id</a:t>
            </a:r>
            <a:endParaRPr lang="en-US" sz="2400">
              <a:solidFill>
                <a:srgbClr val="00B0F0"/>
              </a:solidFill>
              <a:latin typeface="Source Code Pro" panose="020B0509030403020204" pitchFamily="49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Source Code Pro" panose="020B0509030403020204" pitchFamily="49" charset="0"/>
              </a:rPr>
              <a:t>https://friedger.</a:t>
            </a:r>
            <a:r>
              <a:rPr lang="en-US" sz="24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</a:t>
            </a: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168417" y="3967562"/>
            <a:ext cx="1331944" cy="1465138"/>
          </a:xfrm>
          <a:prstGeom prst="roundRect">
            <a:avLst/>
          </a:prstGeom>
          <a:pattFill prst="pct5">
            <a:fgClr>
              <a:srgbClr val="4353FF"/>
            </a:fgClr>
            <a:bgClr>
              <a:schemeClr val="bg1"/>
            </a:bgClr>
          </a:pattFill>
          <a:ln>
            <a:solidFill>
              <a:srgbClr val="4353FF"/>
            </a:solidFill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9168417" y="3473736"/>
            <a:ext cx="1331944" cy="146513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D742-E764-B344-A408-C12C328BB83B}"/>
              </a:ext>
            </a:extLst>
          </p:cNvPr>
          <p:cNvSpPr txBox="1"/>
          <p:nvPr/>
        </p:nvSpPr>
        <p:spPr>
          <a:xfrm>
            <a:off x="8748584" y="-543697"/>
            <a:ext cx="184731" cy="369332"/>
          </a:xfrm>
          <a:prstGeom prst="rect">
            <a:avLst/>
          </a:prstGeom>
          <a:noFill/>
        </p:spPr>
        <p:txBody>
          <a:bodyPr wrap="none" lIns="91342" tIns="45671" rIns="91342" bIns="45671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4.375E-6 0.08426 " pathEditMode="relative" rAng="0" ptsTypes="AA">
                                      <p:cBhvr>
                                        <p:cTn id="9" dur="8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2.59259E-6 L -4.375E-6 0.08426 " pathEditMode="relative" rAng="0" ptsTypes="AA">
                                      <p:cBhvr>
                                        <p:cTn id="14" dur="8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4.375E-6 0.08426 " pathEditMode="relative" rAng="0" ptsTypes="AA">
                                      <p:cBhvr>
                                        <p:cTn id="19" dur="8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18616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4. Enter email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0DC26-CD6B-DF40-92DF-CB6D1AC0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" y="754226"/>
            <a:ext cx="12178938" cy="76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1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18616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5. ID ready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FF51D-D653-534D-9BC9-F3E5FE34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" y="754223"/>
            <a:ext cx="12178940" cy="76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4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18616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6. Double Back up - Don't forget to save your secret recovery key.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0DC26-CD6B-DF40-92DF-CB6D1AC0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" y="754226"/>
            <a:ext cx="12178938" cy="7611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05C87-2866-CF49-8674-36F59A68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" y="754225"/>
            <a:ext cx="12178939" cy="76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18616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7. Write it down and store it in a safe place (highly confidential)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0DC26-CD6B-DF40-92DF-CB6D1AC0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" y="754226"/>
            <a:ext cx="12178938" cy="7611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05C87-2866-CF49-8674-36F59A68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" y="754225"/>
            <a:ext cx="12178939" cy="7611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10BB29-9470-E345-AFC2-455B2B7EF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1" y="754223"/>
            <a:ext cx="12178939" cy="7611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E89A91-FAD3-7444-AC41-65C26783512C}"/>
              </a:ext>
            </a:extLst>
          </p:cNvPr>
          <p:cNvSpPr/>
          <p:nvPr/>
        </p:nvSpPr>
        <p:spPr>
          <a:xfrm>
            <a:off x="4398752" y="4389127"/>
            <a:ext cx="3099335" cy="86627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8A2F49-F067-A647-AE5D-333F9C1957BF}"/>
              </a:ext>
            </a:extLst>
          </p:cNvPr>
          <p:cNvSpPr/>
          <p:nvPr/>
        </p:nvSpPr>
        <p:spPr>
          <a:xfrm>
            <a:off x="4398751" y="4684472"/>
            <a:ext cx="3099335" cy="86627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6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18616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8. Welcome to the New Internet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89A91-FAD3-7444-AC41-65C26783512C}"/>
              </a:ext>
            </a:extLst>
          </p:cNvPr>
          <p:cNvSpPr/>
          <p:nvPr/>
        </p:nvSpPr>
        <p:spPr>
          <a:xfrm>
            <a:off x="4398752" y="4389127"/>
            <a:ext cx="3099335" cy="86627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8A2F49-F067-A647-AE5D-333F9C1957BF}"/>
              </a:ext>
            </a:extLst>
          </p:cNvPr>
          <p:cNvSpPr/>
          <p:nvPr/>
        </p:nvSpPr>
        <p:spPr>
          <a:xfrm>
            <a:off x="4398751" y="4684472"/>
            <a:ext cx="3099335" cy="86627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0083-679A-2D4F-8DC0-933C01A7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5" y="754223"/>
            <a:ext cx="12178939" cy="76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9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35B4DD0-587C-4D42-8352-7595A1862E09}"/>
              </a:ext>
            </a:extLst>
          </p:cNvPr>
          <p:cNvSpPr txBox="1"/>
          <p:nvPr/>
        </p:nvSpPr>
        <p:spPr>
          <a:xfrm>
            <a:off x="1493520" y="3071634"/>
            <a:ext cx="9204960" cy="707886"/>
          </a:xfrm>
          <a:prstGeom prst="rect">
            <a:avLst/>
          </a:prstGeom>
          <a:noFill/>
        </p:spPr>
        <p:txBody>
          <a:bodyPr wrap="square" lIns="91342" tIns="45671" rIns="91342" bIns="45671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USING</a:t>
            </a:r>
            <a:r>
              <a:rPr lang="en-US" sz="4000" dirty="0">
                <a:solidFill>
                  <a:srgbClr val="FF4F7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4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7603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18616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1. Sign In + Confirm Permissions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86AC9A-3610-47D6-B206-072A8504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88" y="638915"/>
            <a:ext cx="6611814" cy="58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01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18616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2. Use the apps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39CE2C-B5F6-4108-B57E-A3155209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534" y="954779"/>
            <a:ext cx="3244318" cy="5508543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EFD8D3-10FC-4934-8B42-8810D84A9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933" y="954779"/>
            <a:ext cx="3263929" cy="5508543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2352F0-7A29-4F4F-B270-D541D60EA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54" y="993856"/>
            <a:ext cx="3454200" cy="55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90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18616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3. Share file privately</a:t>
            </a:r>
          </a:p>
        </p:txBody>
      </p:sp>
      <p:pic>
        <p:nvPicPr>
          <p:cNvPr id="2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3624FE7-4ADF-4A1C-B04B-6204298B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133" y="759395"/>
            <a:ext cx="3320964" cy="53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15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624840" y="2766222"/>
            <a:ext cx="731520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friedger.id</a:t>
            </a:r>
            <a:br>
              <a:rPr lang="en-US" sz="24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2400" dirty="0" err="1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trottola.id.blockstack</a:t>
            </a:r>
          </a:p>
        </p:txBody>
      </p:sp>
    </p:spTree>
    <p:extLst>
      <p:ext uri="{BB962C8B-B14F-4D97-AF65-F5344CB8AC3E}">
        <p14:creationId xmlns:p14="http://schemas.microsoft.com/office/powerpoint/2010/main" val="347544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A0B47-AB71-42BF-B5B7-732A29D7220A}"/>
              </a:ext>
            </a:extLst>
          </p:cNvPr>
          <p:cNvSpPr/>
          <p:nvPr/>
        </p:nvSpPr>
        <p:spPr>
          <a:xfrm>
            <a:off x="4314173" y="-812935"/>
            <a:ext cx="3563667" cy="6612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42" tIns="45671" rIns="91342" bIns="45671" rtlCol="0" anchor="ctr"/>
          <a:lstStyle/>
          <a:p>
            <a:pPr algn="ctr" eaLnBrk="1" latinLnBrk="1" hangingPunct="1"/>
            <a:endParaRPr lang="en-US" sz="1600" dirty="0">
              <a:latin typeface="Source Sans Pro" charset="0"/>
              <a:ea typeface="굴림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4C8505-AF3A-4AC2-9834-DD8BED1A1D0F}"/>
              </a:ext>
            </a:extLst>
          </p:cNvPr>
          <p:cNvSpPr/>
          <p:nvPr/>
        </p:nvSpPr>
        <p:spPr>
          <a:xfrm>
            <a:off x="4517135" y="1829009"/>
            <a:ext cx="3084233" cy="7277902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42" tIns="228332" rIns="91342" bIns="45671" rtlCol="0" anchor="t"/>
          <a:lstStyle/>
          <a:p>
            <a:pPr algn="ctr" eaLnBrk="1" latinLnBrk="1" hangingPunct="1"/>
            <a:endParaRPr lang="en-US" sz="2200" b="1" dirty="0">
              <a:solidFill>
                <a:srgbClr val="FFFFF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Bebas Neue" charset="0"/>
            </a:endParaRPr>
          </a:p>
          <a:p>
            <a:pPr algn="ctr" eaLnBrk="1" latinLnBrk="1" hangingPunct="1"/>
            <a:endParaRPr lang="en-US" sz="2200" b="1" dirty="0">
              <a:solidFill>
                <a:srgbClr val="FFFFF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Bebas Neue" charset="0"/>
            </a:endParaRPr>
          </a:p>
          <a:p>
            <a:pPr algn="ctr" eaLnBrk="1" latinLnBrk="1" hangingPunct="1"/>
            <a:r>
              <a:rPr lang="en-US" sz="2200" b="1" dirty="0">
                <a:solidFill>
                  <a:srgbClr val="FFFFF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Bebas Neue" charset="0"/>
              </a:rPr>
              <a:t>DO YOU </a:t>
            </a:r>
          </a:p>
          <a:p>
            <a:pPr algn="ctr" eaLnBrk="1" latinLnBrk="1" hangingPunct="1"/>
            <a:r>
              <a:rPr lang="en-US" sz="2200" b="1" dirty="0">
                <a:solidFill>
                  <a:srgbClr val="FFFFF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Bebas Neue" charset="0"/>
              </a:rPr>
              <a:t>OWN YOUR </a:t>
            </a:r>
          </a:p>
          <a:p>
            <a:pPr algn="ctr" eaLnBrk="1" latinLnBrk="1" hangingPunct="1"/>
            <a:r>
              <a:rPr lang="en-US" sz="2200" b="1" dirty="0">
                <a:solidFill>
                  <a:srgbClr val="FFFFF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Bebas Neue" charset="0"/>
              </a:rPr>
              <a:t>DATA?</a:t>
            </a: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5B316F30-FCBD-4FB7-B196-40A9EFBDA2C0}"/>
              </a:ext>
            </a:extLst>
          </p:cNvPr>
          <p:cNvSpPr>
            <a:spLocks/>
          </p:cNvSpPr>
          <p:nvPr/>
        </p:nvSpPr>
        <p:spPr bwMode="white">
          <a:xfrm>
            <a:off x="3631711" y="-602426"/>
            <a:ext cx="4869829" cy="8213990"/>
          </a:xfrm>
          <a:custGeom>
            <a:avLst/>
            <a:gdLst>
              <a:gd name="connsiteX0" fmla="*/ 1038829 w 3679634"/>
              <a:gd name="connsiteY0" fmla="*/ 1736819 h 3800819"/>
              <a:gd name="connsiteX1" fmla="*/ 1041190 w 3679634"/>
              <a:gd name="connsiteY1" fmla="*/ 1759254 h 3800819"/>
              <a:gd name="connsiteX2" fmla="*/ 1039759 w 3679634"/>
              <a:gd name="connsiteY2" fmla="*/ 1748249 h 3800819"/>
              <a:gd name="connsiteX3" fmla="*/ 1038829 w 3679634"/>
              <a:gd name="connsiteY3" fmla="*/ 1736819 h 3800819"/>
              <a:gd name="connsiteX4" fmla="*/ 1701266 w 3679634"/>
              <a:gd name="connsiteY4" fmla="*/ 643460 h 3800819"/>
              <a:gd name="connsiteX5" fmla="*/ 1746808 w 3679634"/>
              <a:gd name="connsiteY5" fmla="*/ 701441 h 3800819"/>
              <a:gd name="connsiteX6" fmla="*/ 1705406 w 3679634"/>
              <a:gd name="connsiteY6" fmla="*/ 684875 h 3800819"/>
              <a:gd name="connsiteX7" fmla="*/ 1713687 w 3679634"/>
              <a:gd name="connsiteY7" fmla="*/ 701441 h 3800819"/>
              <a:gd name="connsiteX8" fmla="*/ 1564638 w 3679634"/>
              <a:gd name="connsiteY8" fmla="*/ 676592 h 3800819"/>
              <a:gd name="connsiteX9" fmla="*/ 1423870 w 3679634"/>
              <a:gd name="connsiteY9" fmla="*/ 705583 h 3800819"/>
              <a:gd name="connsiteX10" fmla="*/ 1514955 w 3679634"/>
              <a:gd name="connsiteY10" fmla="*/ 722149 h 3800819"/>
              <a:gd name="connsiteX11" fmla="*/ 1349346 w 3679634"/>
              <a:gd name="connsiteY11" fmla="*/ 738715 h 3800819"/>
              <a:gd name="connsiteX12" fmla="*/ 1403169 w 3679634"/>
              <a:gd name="connsiteY12" fmla="*/ 759422 h 3800819"/>
              <a:gd name="connsiteX13" fmla="*/ 1154755 w 3679634"/>
              <a:gd name="connsiteY13" fmla="*/ 887809 h 3800819"/>
              <a:gd name="connsiteX14" fmla="*/ 1129914 w 3679634"/>
              <a:gd name="connsiteY14" fmla="*/ 945790 h 3800819"/>
              <a:gd name="connsiteX15" fmla="*/ 1150615 w 3679634"/>
              <a:gd name="connsiteY15" fmla="*/ 838111 h 3800819"/>
              <a:gd name="connsiteX16" fmla="*/ 1100932 w 3679634"/>
              <a:gd name="connsiteY16" fmla="*/ 995489 h 3800819"/>
              <a:gd name="connsiteX17" fmla="*/ 960165 w 3679634"/>
              <a:gd name="connsiteY17" fmla="*/ 1239838 h 3800819"/>
              <a:gd name="connsiteX18" fmla="*/ 1026408 w 3679634"/>
              <a:gd name="connsiteY18" fmla="*/ 1136300 h 3800819"/>
              <a:gd name="connsiteX19" fmla="*/ 956024 w 3679634"/>
              <a:gd name="connsiteY19" fmla="*/ 1322668 h 3800819"/>
              <a:gd name="connsiteX20" fmla="*/ 989146 w 3679634"/>
              <a:gd name="connsiteY20" fmla="*/ 1285394 h 3800819"/>
              <a:gd name="connsiteX21" fmla="*/ 935323 w 3679634"/>
              <a:gd name="connsiteY21" fmla="*/ 1500753 h 3800819"/>
              <a:gd name="connsiteX22" fmla="*/ 972585 w 3679634"/>
              <a:gd name="connsiteY22" fmla="*/ 1430347 h 3800819"/>
              <a:gd name="connsiteX23" fmla="*/ 947744 w 3679634"/>
              <a:gd name="connsiteY23" fmla="*/ 1600149 h 3800819"/>
              <a:gd name="connsiteX24" fmla="*/ 947744 w 3679634"/>
              <a:gd name="connsiteY24" fmla="*/ 1637423 h 3800819"/>
              <a:gd name="connsiteX25" fmla="*/ 968445 w 3679634"/>
              <a:gd name="connsiteY25" fmla="*/ 1583583 h 3800819"/>
              <a:gd name="connsiteX26" fmla="*/ 976726 w 3679634"/>
              <a:gd name="connsiteY26" fmla="*/ 1649847 h 3800819"/>
              <a:gd name="connsiteX27" fmla="*/ 1047109 w 3679634"/>
              <a:gd name="connsiteY27" fmla="*/ 1815508 h 3800819"/>
              <a:gd name="connsiteX28" fmla="*/ 1043616 w 3679634"/>
              <a:gd name="connsiteY28" fmla="*/ 1782311 h 3800819"/>
              <a:gd name="connsiteX29" fmla="*/ 1041190 w 3679634"/>
              <a:gd name="connsiteY29" fmla="*/ 1759254 h 3800819"/>
              <a:gd name="connsiteX30" fmla="*/ 1042387 w 3679634"/>
              <a:gd name="connsiteY30" fmla="*/ 1768463 h 3800819"/>
              <a:gd name="connsiteX31" fmla="*/ 1080231 w 3679634"/>
              <a:gd name="connsiteY31" fmla="*/ 1935612 h 3800819"/>
              <a:gd name="connsiteX32" fmla="*/ 1192018 w 3679634"/>
              <a:gd name="connsiteY32" fmla="*/ 2117838 h 3800819"/>
              <a:gd name="connsiteX33" fmla="*/ 1175457 w 3679634"/>
              <a:gd name="connsiteY33" fmla="*/ 2059857 h 3800819"/>
              <a:gd name="connsiteX34" fmla="*/ 1262401 w 3679634"/>
              <a:gd name="connsiteY34" fmla="*/ 2208951 h 3800819"/>
              <a:gd name="connsiteX35" fmla="*/ 1332785 w 3679634"/>
              <a:gd name="connsiteY35" fmla="*/ 2378753 h 3800819"/>
              <a:gd name="connsiteX36" fmla="*/ 1336926 w 3679634"/>
              <a:gd name="connsiteY36" fmla="*/ 2312489 h 3800819"/>
              <a:gd name="connsiteX37" fmla="*/ 1370047 w 3679634"/>
              <a:gd name="connsiteY37" fmla="*/ 2445017 h 3800819"/>
              <a:gd name="connsiteX38" fmla="*/ 1370047 w 3679634"/>
              <a:gd name="connsiteY38" fmla="*/ 2436734 h 3800819"/>
              <a:gd name="connsiteX39" fmla="*/ 1365907 w 3679634"/>
              <a:gd name="connsiteY39" fmla="*/ 2552697 h 3800819"/>
              <a:gd name="connsiteX40" fmla="*/ 1283103 w 3679634"/>
              <a:gd name="connsiteY40" fmla="*/ 2904725 h 3800819"/>
              <a:gd name="connsiteX41" fmla="*/ 2032484 w 3679634"/>
              <a:gd name="connsiteY41" fmla="*/ 3107659 h 3800819"/>
              <a:gd name="connsiteX42" fmla="*/ 1991082 w 3679634"/>
              <a:gd name="connsiteY42" fmla="*/ 2975131 h 3800819"/>
              <a:gd name="connsiteX43" fmla="*/ 1986942 w 3679634"/>
              <a:gd name="connsiteY43" fmla="*/ 2763914 h 3800819"/>
              <a:gd name="connsiteX44" fmla="*/ 1986942 w 3679634"/>
              <a:gd name="connsiteY44" fmla="*/ 2755631 h 3800819"/>
              <a:gd name="connsiteX45" fmla="*/ 1991082 w 3679634"/>
              <a:gd name="connsiteY45" fmla="*/ 2734923 h 3800819"/>
              <a:gd name="connsiteX46" fmla="*/ 1991082 w 3679634"/>
              <a:gd name="connsiteY46" fmla="*/ 2730782 h 3800819"/>
              <a:gd name="connsiteX47" fmla="*/ 1995222 w 3679634"/>
              <a:gd name="connsiteY47" fmla="*/ 2705933 h 3800819"/>
              <a:gd name="connsiteX48" fmla="*/ 1995222 w 3679634"/>
              <a:gd name="connsiteY48" fmla="*/ 2697649 h 3800819"/>
              <a:gd name="connsiteX49" fmla="*/ 1999362 w 3679634"/>
              <a:gd name="connsiteY49" fmla="*/ 2672800 h 3800819"/>
              <a:gd name="connsiteX50" fmla="*/ 1999362 w 3679634"/>
              <a:gd name="connsiteY50" fmla="*/ 2668659 h 3800819"/>
              <a:gd name="connsiteX51" fmla="*/ 2007643 w 3679634"/>
              <a:gd name="connsiteY51" fmla="*/ 2647951 h 3800819"/>
              <a:gd name="connsiteX52" fmla="*/ 2007643 w 3679634"/>
              <a:gd name="connsiteY52" fmla="*/ 2643810 h 3800819"/>
              <a:gd name="connsiteX53" fmla="*/ 2015923 w 3679634"/>
              <a:gd name="connsiteY53" fmla="*/ 2623102 h 3800819"/>
              <a:gd name="connsiteX54" fmla="*/ 2015923 w 3679634"/>
              <a:gd name="connsiteY54" fmla="*/ 2618961 h 3800819"/>
              <a:gd name="connsiteX55" fmla="*/ 2024204 w 3679634"/>
              <a:gd name="connsiteY55" fmla="*/ 2602395 h 3800819"/>
              <a:gd name="connsiteX56" fmla="*/ 2028344 w 3679634"/>
              <a:gd name="connsiteY56" fmla="*/ 2598253 h 3800819"/>
              <a:gd name="connsiteX57" fmla="*/ 2040765 w 3679634"/>
              <a:gd name="connsiteY57" fmla="*/ 2581687 h 3800819"/>
              <a:gd name="connsiteX58" fmla="*/ 2053185 w 3679634"/>
              <a:gd name="connsiteY58" fmla="*/ 2569263 h 3800819"/>
              <a:gd name="connsiteX59" fmla="*/ 2057326 w 3679634"/>
              <a:gd name="connsiteY59" fmla="*/ 2565121 h 3800819"/>
              <a:gd name="connsiteX60" fmla="*/ 2073887 w 3679634"/>
              <a:gd name="connsiteY60" fmla="*/ 2556838 h 3800819"/>
              <a:gd name="connsiteX61" fmla="*/ 2090447 w 3679634"/>
              <a:gd name="connsiteY61" fmla="*/ 2560980 h 3800819"/>
              <a:gd name="connsiteX62" fmla="*/ 2098728 w 3679634"/>
              <a:gd name="connsiteY62" fmla="*/ 2560980 h 3800819"/>
              <a:gd name="connsiteX63" fmla="*/ 2107008 w 3679634"/>
              <a:gd name="connsiteY63" fmla="*/ 2565121 h 3800819"/>
              <a:gd name="connsiteX64" fmla="*/ 2115289 w 3679634"/>
              <a:gd name="connsiteY64" fmla="*/ 2569263 h 3800819"/>
              <a:gd name="connsiteX65" fmla="*/ 2123569 w 3679634"/>
              <a:gd name="connsiteY65" fmla="*/ 2569263 h 3800819"/>
              <a:gd name="connsiteX66" fmla="*/ 2189813 w 3679634"/>
              <a:gd name="connsiteY66" fmla="*/ 2585829 h 3800819"/>
              <a:gd name="connsiteX67" fmla="*/ 2193953 w 3679634"/>
              <a:gd name="connsiteY67" fmla="*/ 2589970 h 3800819"/>
              <a:gd name="connsiteX68" fmla="*/ 2210514 w 3679634"/>
              <a:gd name="connsiteY68" fmla="*/ 2589970 h 3800819"/>
              <a:gd name="connsiteX69" fmla="*/ 2214654 w 3679634"/>
              <a:gd name="connsiteY69" fmla="*/ 2594112 h 3800819"/>
              <a:gd name="connsiteX70" fmla="*/ 2384404 w 3679634"/>
              <a:gd name="connsiteY70" fmla="*/ 2594112 h 3800819"/>
              <a:gd name="connsiteX71" fmla="*/ 2500330 w 3679634"/>
              <a:gd name="connsiteY71" fmla="*/ 2329055 h 3800819"/>
              <a:gd name="connsiteX72" fmla="*/ 2504470 w 3679634"/>
              <a:gd name="connsiteY72" fmla="*/ 2291781 h 3800819"/>
              <a:gd name="connsiteX73" fmla="*/ 2533452 w 3679634"/>
              <a:gd name="connsiteY73" fmla="*/ 2188244 h 3800819"/>
              <a:gd name="connsiteX74" fmla="*/ 2690781 w 3679634"/>
              <a:gd name="connsiteY74" fmla="*/ 2051574 h 3800819"/>
              <a:gd name="connsiteX75" fmla="*/ 2566574 w 3679634"/>
              <a:gd name="connsiteY75" fmla="*/ 1798942 h 3800819"/>
              <a:gd name="connsiteX76" fmla="*/ 2624537 w 3679634"/>
              <a:gd name="connsiteY76" fmla="*/ 1550451 h 3800819"/>
              <a:gd name="connsiteX77" fmla="*/ 2496190 w 3679634"/>
              <a:gd name="connsiteY77" fmla="*/ 1181857 h 3800819"/>
              <a:gd name="connsiteX78" fmla="*/ 2674220 w 3679634"/>
              <a:gd name="connsiteY78" fmla="*/ 1057611 h 3800819"/>
              <a:gd name="connsiteX79" fmla="*/ 2641098 w 3679634"/>
              <a:gd name="connsiteY79" fmla="*/ 1090743 h 3800819"/>
              <a:gd name="connsiteX80" fmla="*/ 2653519 w 3679634"/>
              <a:gd name="connsiteY80" fmla="*/ 1041045 h 3800819"/>
              <a:gd name="connsiteX81" fmla="*/ 2649378 w 3679634"/>
              <a:gd name="connsiteY81" fmla="*/ 1041045 h 3800819"/>
              <a:gd name="connsiteX82" fmla="*/ 2616257 w 3679634"/>
              <a:gd name="connsiteY82" fmla="*/ 1094885 h 3800819"/>
              <a:gd name="connsiteX83" fmla="*/ 2612116 w 3679634"/>
              <a:gd name="connsiteY83" fmla="*/ 1103168 h 3800819"/>
              <a:gd name="connsiteX84" fmla="*/ 2583135 w 3679634"/>
              <a:gd name="connsiteY84" fmla="*/ 1107309 h 3800819"/>
              <a:gd name="connsiteX85" fmla="*/ 2632817 w 3679634"/>
              <a:gd name="connsiteY85" fmla="*/ 1028621 h 3800819"/>
              <a:gd name="connsiteX86" fmla="*/ 2636958 w 3679634"/>
              <a:gd name="connsiteY86" fmla="*/ 1020338 h 3800819"/>
              <a:gd name="connsiteX87" fmla="*/ 2649378 w 3679634"/>
              <a:gd name="connsiteY87" fmla="*/ 974781 h 3800819"/>
              <a:gd name="connsiteX88" fmla="*/ 2632817 w 3679634"/>
              <a:gd name="connsiteY88" fmla="*/ 933366 h 3800819"/>
              <a:gd name="connsiteX89" fmla="*/ 2628677 w 3679634"/>
              <a:gd name="connsiteY89" fmla="*/ 933366 h 3800819"/>
              <a:gd name="connsiteX90" fmla="*/ 2628677 w 3679634"/>
              <a:gd name="connsiteY90" fmla="*/ 983064 h 3800819"/>
              <a:gd name="connsiteX91" fmla="*/ 2587275 w 3679634"/>
              <a:gd name="connsiteY91" fmla="*/ 875385 h 3800819"/>
              <a:gd name="connsiteX92" fmla="*/ 2545873 w 3679634"/>
              <a:gd name="connsiteY92" fmla="*/ 1028621 h 3800819"/>
              <a:gd name="connsiteX93" fmla="*/ 2421666 w 3679634"/>
              <a:gd name="connsiteY93" fmla="*/ 751139 h 3800819"/>
              <a:gd name="connsiteX94" fmla="*/ 2421666 w 3679634"/>
              <a:gd name="connsiteY94" fmla="*/ 755281 h 3800819"/>
              <a:gd name="connsiteX95" fmla="*/ 2371983 w 3679634"/>
              <a:gd name="connsiteY95" fmla="*/ 718007 h 3800819"/>
              <a:gd name="connsiteX96" fmla="*/ 2367843 w 3679634"/>
              <a:gd name="connsiteY96" fmla="*/ 718007 h 3800819"/>
              <a:gd name="connsiteX97" fmla="*/ 2367843 w 3679634"/>
              <a:gd name="connsiteY97" fmla="*/ 722149 h 3800819"/>
              <a:gd name="connsiteX98" fmla="*/ 2425806 w 3679634"/>
              <a:gd name="connsiteY98" fmla="*/ 780130 h 3800819"/>
              <a:gd name="connsiteX99" fmla="*/ 2417525 w 3679634"/>
              <a:gd name="connsiteY99" fmla="*/ 813262 h 3800819"/>
              <a:gd name="connsiteX100" fmla="*/ 2334721 w 3679634"/>
              <a:gd name="connsiteY100" fmla="*/ 726290 h 3800819"/>
              <a:gd name="connsiteX101" fmla="*/ 2322300 w 3679634"/>
              <a:gd name="connsiteY101" fmla="*/ 755281 h 3800819"/>
              <a:gd name="connsiteX102" fmla="*/ 2115289 w 3679634"/>
              <a:gd name="connsiteY102" fmla="*/ 664168 h 3800819"/>
              <a:gd name="connsiteX103" fmla="*/ 2098728 w 3679634"/>
              <a:gd name="connsiteY103" fmla="*/ 655885 h 3800819"/>
              <a:gd name="connsiteX104" fmla="*/ 2053185 w 3679634"/>
              <a:gd name="connsiteY104" fmla="*/ 647602 h 3800819"/>
              <a:gd name="connsiteX105" fmla="*/ 2090447 w 3679634"/>
              <a:gd name="connsiteY105" fmla="*/ 664168 h 3800819"/>
              <a:gd name="connsiteX106" fmla="*/ 2078027 w 3679634"/>
              <a:gd name="connsiteY106" fmla="*/ 664168 h 3800819"/>
              <a:gd name="connsiteX107" fmla="*/ 2111149 w 3679634"/>
              <a:gd name="connsiteY107" fmla="*/ 730432 h 3800819"/>
              <a:gd name="connsiteX108" fmla="*/ 1949680 w 3679634"/>
              <a:gd name="connsiteY108" fmla="*/ 643460 h 3800819"/>
              <a:gd name="connsiteX109" fmla="*/ 1966241 w 3679634"/>
              <a:gd name="connsiteY109" fmla="*/ 718007 h 3800819"/>
              <a:gd name="connsiteX110" fmla="*/ 1808912 w 3679634"/>
              <a:gd name="connsiteY110" fmla="*/ 643460 h 3800819"/>
              <a:gd name="connsiteX111" fmla="*/ 1829613 w 3679634"/>
              <a:gd name="connsiteY111" fmla="*/ 684875 h 3800819"/>
              <a:gd name="connsiteX112" fmla="*/ 1701266 w 3679634"/>
              <a:gd name="connsiteY112" fmla="*/ 643460 h 3800819"/>
              <a:gd name="connsiteX113" fmla="*/ 0 w 3679634"/>
              <a:gd name="connsiteY113" fmla="*/ 0 h 3800819"/>
              <a:gd name="connsiteX114" fmla="*/ 3679634 w 3679634"/>
              <a:gd name="connsiteY114" fmla="*/ 0 h 3800819"/>
              <a:gd name="connsiteX115" fmla="*/ 3679634 w 3679634"/>
              <a:gd name="connsiteY115" fmla="*/ 3800819 h 3800819"/>
              <a:gd name="connsiteX116" fmla="*/ 0 w 3679634"/>
              <a:gd name="connsiteY116" fmla="*/ 3800819 h 3800819"/>
              <a:gd name="connsiteX0" fmla="*/ 1038829 w 3702123"/>
              <a:gd name="connsiteY0" fmla="*/ 2816296 h 4880296"/>
              <a:gd name="connsiteX1" fmla="*/ 1041190 w 3702123"/>
              <a:gd name="connsiteY1" fmla="*/ 2838731 h 4880296"/>
              <a:gd name="connsiteX2" fmla="*/ 1039759 w 3702123"/>
              <a:gd name="connsiteY2" fmla="*/ 2827726 h 4880296"/>
              <a:gd name="connsiteX3" fmla="*/ 1038829 w 3702123"/>
              <a:gd name="connsiteY3" fmla="*/ 2816296 h 4880296"/>
              <a:gd name="connsiteX4" fmla="*/ 1701266 w 3702123"/>
              <a:gd name="connsiteY4" fmla="*/ 1722937 h 4880296"/>
              <a:gd name="connsiteX5" fmla="*/ 1746808 w 3702123"/>
              <a:gd name="connsiteY5" fmla="*/ 1780918 h 4880296"/>
              <a:gd name="connsiteX6" fmla="*/ 1705406 w 3702123"/>
              <a:gd name="connsiteY6" fmla="*/ 1764352 h 4880296"/>
              <a:gd name="connsiteX7" fmla="*/ 1713687 w 3702123"/>
              <a:gd name="connsiteY7" fmla="*/ 1780918 h 4880296"/>
              <a:gd name="connsiteX8" fmla="*/ 1564638 w 3702123"/>
              <a:gd name="connsiteY8" fmla="*/ 1756069 h 4880296"/>
              <a:gd name="connsiteX9" fmla="*/ 1423870 w 3702123"/>
              <a:gd name="connsiteY9" fmla="*/ 1785060 h 4880296"/>
              <a:gd name="connsiteX10" fmla="*/ 1514955 w 3702123"/>
              <a:gd name="connsiteY10" fmla="*/ 1801626 h 4880296"/>
              <a:gd name="connsiteX11" fmla="*/ 1349346 w 3702123"/>
              <a:gd name="connsiteY11" fmla="*/ 1818192 h 4880296"/>
              <a:gd name="connsiteX12" fmla="*/ 1403169 w 3702123"/>
              <a:gd name="connsiteY12" fmla="*/ 1838899 h 4880296"/>
              <a:gd name="connsiteX13" fmla="*/ 1154755 w 3702123"/>
              <a:gd name="connsiteY13" fmla="*/ 1967286 h 4880296"/>
              <a:gd name="connsiteX14" fmla="*/ 1129914 w 3702123"/>
              <a:gd name="connsiteY14" fmla="*/ 2025267 h 4880296"/>
              <a:gd name="connsiteX15" fmla="*/ 1150615 w 3702123"/>
              <a:gd name="connsiteY15" fmla="*/ 1917588 h 4880296"/>
              <a:gd name="connsiteX16" fmla="*/ 1100932 w 3702123"/>
              <a:gd name="connsiteY16" fmla="*/ 2074966 h 4880296"/>
              <a:gd name="connsiteX17" fmla="*/ 960165 w 3702123"/>
              <a:gd name="connsiteY17" fmla="*/ 2319315 h 4880296"/>
              <a:gd name="connsiteX18" fmla="*/ 1026408 w 3702123"/>
              <a:gd name="connsiteY18" fmla="*/ 2215777 h 4880296"/>
              <a:gd name="connsiteX19" fmla="*/ 956024 w 3702123"/>
              <a:gd name="connsiteY19" fmla="*/ 2402145 h 4880296"/>
              <a:gd name="connsiteX20" fmla="*/ 989146 w 3702123"/>
              <a:gd name="connsiteY20" fmla="*/ 2364871 h 4880296"/>
              <a:gd name="connsiteX21" fmla="*/ 935323 w 3702123"/>
              <a:gd name="connsiteY21" fmla="*/ 2580230 h 4880296"/>
              <a:gd name="connsiteX22" fmla="*/ 972585 w 3702123"/>
              <a:gd name="connsiteY22" fmla="*/ 2509824 h 4880296"/>
              <a:gd name="connsiteX23" fmla="*/ 947744 w 3702123"/>
              <a:gd name="connsiteY23" fmla="*/ 2679626 h 4880296"/>
              <a:gd name="connsiteX24" fmla="*/ 947744 w 3702123"/>
              <a:gd name="connsiteY24" fmla="*/ 2716900 h 4880296"/>
              <a:gd name="connsiteX25" fmla="*/ 968445 w 3702123"/>
              <a:gd name="connsiteY25" fmla="*/ 2663060 h 4880296"/>
              <a:gd name="connsiteX26" fmla="*/ 976726 w 3702123"/>
              <a:gd name="connsiteY26" fmla="*/ 2729324 h 4880296"/>
              <a:gd name="connsiteX27" fmla="*/ 1047109 w 3702123"/>
              <a:gd name="connsiteY27" fmla="*/ 2894985 h 4880296"/>
              <a:gd name="connsiteX28" fmla="*/ 1043616 w 3702123"/>
              <a:gd name="connsiteY28" fmla="*/ 2861788 h 4880296"/>
              <a:gd name="connsiteX29" fmla="*/ 1041190 w 3702123"/>
              <a:gd name="connsiteY29" fmla="*/ 2838731 h 4880296"/>
              <a:gd name="connsiteX30" fmla="*/ 1042387 w 3702123"/>
              <a:gd name="connsiteY30" fmla="*/ 2847940 h 4880296"/>
              <a:gd name="connsiteX31" fmla="*/ 1080231 w 3702123"/>
              <a:gd name="connsiteY31" fmla="*/ 3015089 h 4880296"/>
              <a:gd name="connsiteX32" fmla="*/ 1192018 w 3702123"/>
              <a:gd name="connsiteY32" fmla="*/ 3197315 h 4880296"/>
              <a:gd name="connsiteX33" fmla="*/ 1175457 w 3702123"/>
              <a:gd name="connsiteY33" fmla="*/ 3139334 h 4880296"/>
              <a:gd name="connsiteX34" fmla="*/ 1262401 w 3702123"/>
              <a:gd name="connsiteY34" fmla="*/ 3288428 h 4880296"/>
              <a:gd name="connsiteX35" fmla="*/ 1332785 w 3702123"/>
              <a:gd name="connsiteY35" fmla="*/ 3458230 h 4880296"/>
              <a:gd name="connsiteX36" fmla="*/ 1336926 w 3702123"/>
              <a:gd name="connsiteY36" fmla="*/ 3391966 h 4880296"/>
              <a:gd name="connsiteX37" fmla="*/ 1370047 w 3702123"/>
              <a:gd name="connsiteY37" fmla="*/ 3524494 h 4880296"/>
              <a:gd name="connsiteX38" fmla="*/ 1370047 w 3702123"/>
              <a:gd name="connsiteY38" fmla="*/ 3516211 h 4880296"/>
              <a:gd name="connsiteX39" fmla="*/ 1365907 w 3702123"/>
              <a:gd name="connsiteY39" fmla="*/ 3632174 h 4880296"/>
              <a:gd name="connsiteX40" fmla="*/ 1283103 w 3702123"/>
              <a:gd name="connsiteY40" fmla="*/ 3984202 h 4880296"/>
              <a:gd name="connsiteX41" fmla="*/ 2032484 w 3702123"/>
              <a:gd name="connsiteY41" fmla="*/ 4187136 h 4880296"/>
              <a:gd name="connsiteX42" fmla="*/ 1991082 w 3702123"/>
              <a:gd name="connsiteY42" fmla="*/ 4054608 h 4880296"/>
              <a:gd name="connsiteX43" fmla="*/ 1986942 w 3702123"/>
              <a:gd name="connsiteY43" fmla="*/ 3843391 h 4880296"/>
              <a:gd name="connsiteX44" fmla="*/ 1986942 w 3702123"/>
              <a:gd name="connsiteY44" fmla="*/ 3835108 h 4880296"/>
              <a:gd name="connsiteX45" fmla="*/ 1991082 w 3702123"/>
              <a:gd name="connsiteY45" fmla="*/ 3814400 h 4880296"/>
              <a:gd name="connsiteX46" fmla="*/ 1991082 w 3702123"/>
              <a:gd name="connsiteY46" fmla="*/ 3810259 h 4880296"/>
              <a:gd name="connsiteX47" fmla="*/ 1995222 w 3702123"/>
              <a:gd name="connsiteY47" fmla="*/ 3785410 h 4880296"/>
              <a:gd name="connsiteX48" fmla="*/ 1995222 w 3702123"/>
              <a:gd name="connsiteY48" fmla="*/ 3777126 h 4880296"/>
              <a:gd name="connsiteX49" fmla="*/ 1999362 w 3702123"/>
              <a:gd name="connsiteY49" fmla="*/ 3752277 h 4880296"/>
              <a:gd name="connsiteX50" fmla="*/ 1999362 w 3702123"/>
              <a:gd name="connsiteY50" fmla="*/ 3748136 h 4880296"/>
              <a:gd name="connsiteX51" fmla="*/ 2007643 w 3702123"/>
              <a:gd name="connsiteY51" fmla="*/ 3727428 h 4880296"/>
              <a:gd name="connsiteX52" fmla="*/ 2007643 w 3702123"/>
              <a:gd name="connsiteY52" fmla="*/ 3723287 h 4880296"/>
              <a:gd name="connsiteX53" fmla="*/ 2015923 w 3702123"/>
              <a:gd name="connsiteY53" fmla="*/ 3702579 h 4880296"/>
              <a:gd name="connsiteX54" fmla="*/ 2015923 w 3702123"/>
              <a:gd name="connsiteY54" fmla="*/ 3698438 h 4880296"/>
              <a:gd name="connsiteX55" fmla="*/ 2024204 w 3702123"/>
              <a:gd name="connsiteY55" fmla="*/ 3681872 h 4880296"/>
              <a:gd name="connsiteX56" fmla="*/ 2028344 w 3702123"/>
              <a:gd name="connsiteY56" fmla="*/ 3677730 h 4880296"/>
              <a:gd name="connsiteX57" fmla="*/ 2040765 w 3702123"/>
              <a:gd name="connsiteY57" fmla="*/ 3661164 h 4880296"/>
              <a:gd name="connsiteX58" fmla="*/ 2053185 w 3702123"/>
              <a:gd name="connsiteY58" fmla="*/ 3648740 h 4880296"/>
              <a:gd name="connsiteX59" fmla="*/ 2057326 w 3702123"/>
              <a:gd name="connsiteY59" fmla="*/ 3644598 h 4880296"/>
              <a:gd name="connsiteX60" fmla="*/ 2073887 w 3702123"/>
              <a:gd name="connsiteY60" fmla="*/ 3636315 h 4880296"/>
              <a:gd name="connsiteX61" fmla="*/ 2090447 w 3702123"/>
              <a:gd name="connsiteY61" fmla="*/ 3640457 h 4880296"/>
              <a:gd name="connsiteX62" fmla="*/ 2098728 w 3702123"/>
              <a:gd name="connsiteY62" fmla="*/ 3640457 h 4880296"/>
              <a:gd name="connsiteX63" fmla="*/ 2107008 w 3702123"/>
              <a:gd name="connsiteY63" fmla="*/ 3644598 h 4880296"/>
              <a:gd name="connsiteX64" fmla="*/ 2115289 w 3702123"/>
              <a:gd name="connsiteY64" fmla="*/ 3648740 h 4880296"/>
              <a:gd name="connsiteX65" fmla="*/ 2123569 w 3702123"/>
              <a:gd name="connsiteY65" fmla="*/ 3648740 h 4880296"/>
              <a:gd name="connsiteX66" fmla="*/ 2189813 w 3702123"/>
              <a:gd name="connsiteY66" fmla="*/ 3665306 h 4880296"/>
              <a:gd name="connsiteX67" fmla="*/ 2193953 w 3702123"/>
              <a:gd name="connsiteY67" fmla="*/ 3669447 h 4880296"/>
              <a:gd name="connsiteX68" fmla="*/ 2210514 w 3702123"/>
              <a:gd name="connsiteY68" fmla="*/ 3669447 h 4880296"/>
              <a:gd name="connsiteX69" fmla="*/ 2214654 w 3702123"/>
              <a:gd name="connsiteY69" fmla="*/ 3673589 h 4880296"/>
              <a:gd name="connsiteX70" fmla="*/ 2384404 w 3702123"/>
              <a:gd name="connsiteY70" fmla="*/ 3673589 h 4880296"/>
              <a:gd name="connsiteX71" fmla="*/ 2500330 w 3702123"/>
              <a:gd name="connsiteY71" fmla="*/ 3408532 h 4880296"/>
              <a:gd name="connsiteX72" fmla="*/ 2504470 w 3702123"/>
              <a:gd name="connsiteY72" fmla="*/ 3371258 h 4880296"/>
              <a:gd name="connsiteX73" fmla="*/ 2533452 w 3702123"/>
              <a:gd name="connsiteY73" fmla="*/ 3267721 h 4880296"/>
              <a:gd name="connsiteX74" fmla="*/ 2690781 w 3702123"/>
              <a:gd name="connsiteY74" fmla="*/ 3131051 h 4880296"/>
              <a:gd name="connsiteX75" fmla="*/ 2566574 w 3702123"/>
              <a:gd name="connsiteY75" fmla="*/ 2878419 h 4880296"/>
              <a:gd name="connsiteX76" fmla="*/ 2624537 w 3702123"/>
              <a:gd name="connsiteY76" fmla="*/ 2629928 h 4880296"/>
              <a:gd name="connsiteX77" fmla="*/ 2496190 w 3702123"/>
              <a:gd name="connsiteY77" fmla="*/ 2261334 h 4880296"/>
              <a:gd name="connsiteX78" fmla="*/ 2674220 w 3702123"/>
              <a:gd name="connsiteY78" fmla="*/ 2137088 h 4880296"/>
              <a:gd name="connsiteX79" fmla="*/ 2641098 w 3702123"/>
              <a:gd name="connsiteY79" fmla="*/ 2170220 h 4880296"/>
              <a:gd name="connsiteX80" fmla="*/ 2653519 w 3702123"/>
              <a:gd name="connsiteY80" fmla="*/ 2120522 h 4880296"/>
              <a:gd name="connsiteX81" fmla="*/ 2649378 w 3702123"/>
              <a:gd name="connsiteY81" fmla="*/ 2120522 h 4880296"/>
              <a:gd name="connsiteX82" fmla="*/ 2616257 w 3702123"/>
              <a:gd name="connsiteY82" fmla="*/ 2174362 h 4880296"/>
              <a:gd name="connsiteX83" fmla="*/ 2612116 w 3702123"/>
              <a:gd name="connsiteY83" fmla="*/ 2182645 h 4880296"/>
              <a:gd name="connsiteX84" fmla="*/ 2583135 w 3702123"/>
              <a:gd name="connsiteY84" fmla="*/ 2186786 h 4880296"/>
              <a:gd name="connsiteX85" fmla="*/ 2632817 w 3702123"/>
              <a:gd name="connsiteY85" fmla="*/ 2108098 h 4880296"/>
              <a:gd name="connsiteX86" fmla="*/ 2636958 w 3702123"/>
              <a:gd name="connsiteY86" fmla="*/ 2099815 h 4880296"/>
              <a:gd name="connsiteX87" fmla="*/ 2649378 w 3702123"/>
              <a:gd name="connsiteY87" fmla="*/ 2054258 h 4880296"/>
              <a:gd name="connsiteX88" fmla="*/ 2632817 w 3702123"/>
              <a:gd name="connsiteY88" fmla="*/ 2012843 h 4880296"/>
              <a:gd name="connsiteX89" fmla="*/ 2628677 w 3702123"/>
              <a:gd name="connsiteY89" fmla="*/ 2012843 h 4880296"/>
              <a:gd name="connsiteX90" fmla="*/ 2628677 w 3702123"/>
              <a:gd name="connsiteY90" fmla="*/ 2062541 h 4880296"/>
              <a:gd name="connsiteX91" fmla="*/ 2587275 w 3702123"/>
              <a:gd name="connsiteY91" fmla="*/ 1954862 h 4880296"/>
              <a:gd name="connsiteX92" fmla="*/ 2545873 w 3702123"/>
              <a:gd name="connsiteY92" fmla="*/ 2108098 h 4880296"/>
              <a:gd name="connsiteX93" fmla="*/ 2421666 w 3702123"/>
              <a:gd name="connsiteY93" fmla="*/ 1830616 h 4880296"/>
              <a:gd name="connsiteX94" fmla="*/ 2421666 w 3702123"/>
              <a:gd name="connsiteY94" fmla="*/ 1834758 h 4880296"/>
              <a:gd name="connsiteX95" fmla="*/ 2371983 w 3702123"/>
              <a:gd name="connsiteY95" fmla="*/ 1797484 h 4880296"/>
              <a:gd name="connsiteX96" fmla="*/ 2367843 w 3702123"/>
              <a:gd name="connsiteY96" fmla="*/ 1797484 h 4880296"/>
              <a:gd name="connsiteX97" fmla="*/ 2367843 w 3702123"/>
              <a:gd name="connsiteY97" fmla="*/ 1801626 h 4880296"/>
              <a:gd name="connsiteX98" fmla="*/ 2425806 w 3702123"/>
              <a:gd name="connsiteY98" fmla="*/ 1859607 h 4880296"/>
              <a:gd name="connsiteX99" fmla="*/ 2417525 w 3702123"/>
              <a:gd name="connsiteY99" fmla="*/ 1892739 h 4880296"/>
              <a:gd name="connsiteX100" fmla="*/ 2334721 w 3702123"/>
              <a:gd name="connsiteY100" fmla="*/ 1805767 h 4880296"/>
              <a:gd name="connsiteX101" fmla="*/ 2322300 w 3702123"/>
              <a:gd name="connsiteY101" fmla="*/ 1834758 h 4880296"/>
              <a:gd name="connsiteX102" fmla="*/ 2115289 w 3702123"/>
              <a:gd name="connsiteY102" fmla="*/ 1743645 h 4880296"/>
              <a:gd name="connsiteX103" fmla="*/ 2098728 w 3702123"/>
              <a:gd name="connsiteY103" fmla="*/ 1735362 h 4880296"/>
              <a:gd name="connsiteX104" fmla="*/ 2053185 w 3702123"/>
              <a:gd name="connsiteY104" fmla="*/ 1727079 h 4880296"/>
              <a:gd name="connsiteX105" fmla="*/ 2090447 w 3702123"/>
              <a:gd name="connsiteY105" fmla="*/ 1743645 h 4880296"/>
              <a:gd name="connsiteX106" fmla="*/ 2078027 w 3702123"/>
              <a:gd name="connsiteY106" fmla="*/ 1743645 h 4880296"/>
              <a:gd name="connsiteX107" fmla="*/ 2111149 w 3702123"/>
              <a:gd name="connsiteY107" fmla="*/ 1809909 h 4880296"/>
              <a:gd name="connsiteX108" fmla="*/ 1949680 w 3702123"/>
              <a:gd name="connsiteY108" fmla="*/ 1722937 h 4880296"/>
              <a:gd name="connsiteX109" fmla="*/ 1966241 w 3702123"/>
              <a:gd name="connsiteY109" fmla="*/ 1797484 h 4880296"/>
              <a:gd name="connsiteX110" fmla="*/ 1808912 w 3702123"/>
              <a:gd name="connsiteY110" fmla="*/ 1722937 h 4880296"/>
              <a:gd name="connsiteX111" fmla="*/ 1829613 w 3702123"/>
              <a:gd name="connsiteY111" fmla="*/ 1764352 h 4880296"/>
              <a:gd name="connsiteX112" fmla="*/ 1701266 w 3702123"/>
              <a:gd name="connsiteY112" fmla="*/ 1722937 h 4880296"/>
              <a:gd name="connsiteX113" fmla="*/ 0 w 3702123"/>
              <a:gd name="connsiteY113" fmla="*/ 1079477 h 4880296"/>
              <a:gd name="connsiteX114" fmla="*/ 3702123 w 3702123"/>
              <a:gd name="connsiteY114" fmla="*/ 0 h 4880296"/>
              <a:gd name="connsiteX115" fmla="*/ 3679634 w 3702123"/>
              <a:gd name="connsiteY115" fmla="*/ 4880296 h 4880296"/>
              <a:gd name="connsiteX116" fmla="*/ 0 w 3702123"/>
              <a:gd name="connsiteY116" fmla="*/ 4880296 h 4880296"/>
              <a:gd name="connsiteX117" fmla="*/ 0 w 3702123"/>
              <a:gd name="connsiteY117" fmla="*/ 1079477 h 4880296"/>
              <a:gd name="connsiteX0" fmla="*/ 1038829 w 3702123"/>
              <a:gd name="connsiteY0" fmla="*/ 2962476 h 5026476"/>
              <a:gd name="connsiteX1" fmla="*/ 1041190 w 3702123"/>
              <a:gd name="connsiteY1" fmla="*/ 2984911 h 5026476"/>
              <a:gd name="connsiteX2" fmla="*/ 1039759 w 3702123"/>
              <a:gd name="connsiteY2" fmla="*/ 2973906 h 5026476"/>
              <a:gd name="connsiteX3" fmla="*/ 1038829 w 3702123"/>
              <a:gd name="connsiteY3" fmla="*/ 2962476 h 5026476"/>
              <a:gd name="connsiteX4" fmla="*/ 1701266 w 3702123"/>
              <a:gd name="connsiteY4" fmla="*/ 1869117 h 5026476"/>
              <a:gd name="connsiteX5" fmla="*/ 1746808 w 3702123"/>
              <a:gd name="connsiteY5" fmla="*/ 1927098 h 5026476"/>
              <a:gd name="connsiteX6" fmla="*/ 1705406 w 3702123"/>
              <a:gd name="connsiteY6" fmla="*/ 1910532 h 5026476"/>
              <a:gd name="connsiteX7" fmla="*/ 1713687 w 3702123"/>
              <a:gd name="connsiteY7" fmla="*/ 1927098 h 5026476"/>
              <a:gd name="connsiteX8" fmla="*/ 1564638 w 3702123"/>
              <a:gd name="connsiteY8" fmla="*/ 1902249 h 5026476"/>
              <a:gd name="connsiteX9" fmla="*/ 1423870 w 3702123"/>
              <a:gd name="connsiteY9" fmla="*/ 1931240 h 5026476"/>
              <a:gd name="connsiteX10" fmla="*/ 1514955 w 3702123"/>
              <a:gd name="connsiteY10" fmla="*/ 1947806 h 5026476"/>
              <a:gd name="connsiteX11" fmla="*/ 1349346 w 3702123"/>
              <a:gd name="connsiteY11" fmla="*/ 1964372 h 5026476"/>
              <a:gd name="connsiteX12" fmla="*/ 1403169 w 3702123"/>
              <a:gd name="connsiteY12" fmla="*/ 1985079 h 5026476"/>
              <a:gd name="connsiteX13" fmla="*/ 1154755 w 3702123"/>
              <a:gd name="connsiteY13" fmla="*/ 2113466 h 5026476"/>
              <a:gd name="connsiteX14" fmla="*/ 1129914 w 3702123"/>
              <a:gd name="connsiteY14" fmla="*/ 2171447 h 5026476"/>
              <a:gd name="connsiteX15" fmla="*/ 1150615 w 3702123"/>
              <a:gd name="connsiteY15" fmla="*/ 2063768 h 5026476"/>
              <a:gd name="connsiteX16" fmla="*/ 1100932 w 3702123"/>
              <a:gd name="connsiteY16" fmla="*/ 2221146 h 5026476"/>
              <a:gd name="connsiteX17" fmla="*/ 960165 w 3702123"/>
              <a:gd name="connsiteY17" fmla="*/ 2465495 h 5026476"/>
              <a:gd name="connsiteX18" fmla="*/ 1026408 w 3702123"/>
              <a:gd name="connsiteY18" fmla="*/ 2361957 h 5026476"/>
              <a:gd name="connsiteX19" fmla="*/ 956024 w 3702123"/>
              <a:gd name="connsiteY19" fmla="*/ 2548325 h 5026476"/>
              <a:gd name="connsiteX20" fmla="*/ 989146 w 3702123"/>
              <a:gd name="connsiteY20" fmla="*/ 2511051 h 5026476"/>
              <a:gd name="connsiteX21" fmla="*/ 935323 w 3702123"/>
              <a:gd name="connsiteY21" fmla="*/ 2726410 h 5026476"/>
              <a:gd name="connsiteX22" fmla="*/ 972585 w 3702123"/>
              <a:gd name="connsiteY22" fmla="*/ 2656004 h 5026476"/>
              <a:gd name="connsiteX23" fmla="*/ 947744 w 3702123"/>
              <a:gd name="connsiteY23" fmla="*/ 2825806 h 5026476"/>
              <a:gd name="connsiteX24" fmla="*/ 947744 w 3702123"/>
              <a:gd name="connsiteY24" fmla="*/ 2863080 h 5026476"/>
              <a:gd name="connsiteX25" fmla="*/ 968445 w 3702123"/>
              <a:gd name="connsiteY25" fmla="*/ 2809240 h 5026476"/>
              <a:gd name="connsiteX26" fmla="*/ 976726 w 3702123"/>
              <a:gd name="connsiteY26" fmla="*/ 2875504 h 5026476"/>
              <a:gd name="connsiteX27" fmla="*/ 1047109 w 3702123"/>
              <a:gd name="connsiteY27" fmla="*/ 3041165 h 5026476"/>
              <a:gd name="connsiteX28" fmla="*/ 1043616 w 3702123"/>
              <a:gd name="connsiteY28" fmla="*/ 3007968 h 5026476"/>
              <a:gd name="connsiteX29" fmla="*/ 1041190 w 3702123"/>
              <a:gd name="connsiteY29" fmla="*/ 2984911 h 5026476"/>
              <a:gd name="connsiteX30" fmla="*/ 1042387 w 3702123"/>
              <a:gd name="connsiteY30" fmla="*/ 2994120 h 5026476"/>
              <a:gd name="connsiteX31" fmla="*/ 1080231 w 3702123"/>
              <a:gd name="connsiteY31" fmla="*/ 3161269 h 5026476"/>
              <a:gd name="connsiteX32" fmla="*/ 1192018 w 3702123"/>
              <a:gd name="connsiteY32" fmla="*/ 3343495 h 5026476"/>
              <a:gd name="connsiteX33" fmla="*/ 1175457 w 3702123"/>
              <a:gd name="connsiteY33" fmla="*/ 3285514 h 5026476"/>
              <a:gd name="connsiteX34" fmla="*/ 1262401 w 3702123"/>
              <a:gd name="connsiteY34" fmla="*/ 3434608 h 5026476"/>
              <a:gd name="connsiteX35" fmla="*/ 1332785 w 3702123"/>
              <a:gd name="connsiteY35" fmla="*/ 3604410 h 5026476"/>
              <a:gd name="connsiteX36" fmla="*/ 1336926 w 3702123"/>
              <a:gd name="connsiteY36" fmla="*/ 3538146 h 5026476"/>
              <a:gd name="connsiteX37" fmla="*/ 1370047 w 3702123"/>
              <a:gd name="connsiteY37" fmla="*/ 3670674 h 5026476"/>
              <a:gd name="connsiteX38" fmla="*/ 1370047 w 3702123"/>
              <a:gd name="connsiteY38" fmla="*/ 3662391 h 5026476"/>
              <a:gd name="connsiteX39" fmla="*/ 1365907 w 3702123"/>
              <a:gd name="connsiteY39" fmla="*/ 3778354 h 5026476"/>
              <a:gd name="connsiteX40" fmla="*/ 1283103 w 3702123"/>
              <a:gd name="connsiteY40" fmla="*/ 4130382 h 5026476"/>
              <a:gd name="connsiteX41" fmla="*/ 2032484 w 3702123"/>
              <a:gd name="connsiteY41" fmla="*/ 4333316 h 5026476"/>
              <a:gd name="connsiteX42" fmla="*/ 1991082 w 3702123"/>
              <a:gd name="connsiteY42" fmla="*/ 4200788 h 5026476"/>
              <a:gd name="connsiteX43" fmla="*/ 1986942 w 3702123"/>
              <a:gd name="connsiteY43" fmla="*/ 3989571 h 5026476"/>
              <a:gd name="connsiteX44" fmla="*/ 1986942 w 3702123"/>
              <a:gd name="connsiteY44" fmla="*/ 3981288 h 5026476"/>
              <a:gd name="connsiteX45" fmla="*/ 1991082 w 3702123"/>
              <a:gd name="connsiteY45" fmla="*/ 3960580 h 5026476"/>
              <a:gd name="connsiteX46" fmla="*/ 1991082 w 3702123"/>
              <a:gd name="connsiteY46" fmla="*/ 3956439 h 5026476"/>
              <a:gd name="connsiteX47" fmla="*/ 1995222 w 3702123"/>
              <a:gd name="connsiteY47" fmla="*/ 3931590 h 5026476"/>
              <a:gd name="connsiteX48" fmla="*/ 1995222 w 3702123"/>
              <a:gd name="connsiteY48" fmla="*/ 3923306 h 5026476"/>
              <a:gd name="connsiteX49" fmla="*/ 1999362 w 3702123"/>
              <a:gd name="connsiteY49" fmla="*/ 3898457 h 5026476"/>
              <a:gd name="connsiteX50" fmla="*/ 1999362 w 3702123"/>
              <a:gd name="connsiteY50" fmla="*/ 3894316 h 5026476"/>
              <a:gd name="connsiteX51" fmla="*/ 2007643 w 3702123"/>
              <a:gd name="connsiteY51" fmla="*/ 3873608 h 5026476"/>
              <a:gd name="connsiteX52" fmla="*/ 2007643 w 3702123"/>
              <a:gd name="connsiteY52" fmla="*/ 3869467 h 5026476"/>
              <a:gd name="connsiteX53" fmla="*/ 2015923 w 3702123"/>
              <a:gd name="connsiteY53" fmla="*/ 3848759 h 5026476"/>
              <a:gd name="connsiteX54" fmla="*/ 2015923 w 3702123"/>
              <a:gd name="connsiteY54" fmla="*/ 3844618 h 5026476"/>
              <a:gd name="connsiteX55" fmla="*/ 2024204 w 3702123"/>
              <a:gd name="connsiteY55" fmla="*/ 3828052 h 5026476"/>
              <a:gd name="connsiteX56" fmla="*/ 2028344 w 3702123"/>
              <a:gd name="connsiteY56" fmla="*/ 3823910 h 5026476"/>
              <a:gd name="connsiteX57" fmla="*/ 2040765 w 3702123"/>
              <a:gd name="connsiteY57" fmla="*/ 3807344 h 5026476"/>
              <a:gd name="connsiteX58" fmla="*/ 2053185 w 3702123"/>
              <a:gd name="connsiteY58" fmla="*/ 3794920 h 5026476"/>
              <a:gd name="connsiteX59" fmla="*/ 2057326 w 3702123"/>
              <a:gd name="connsiteY59" fmla="*/ 3790778 h 5026476"/>
              <a:gd name="connsiteX60" fmla="*/ 2073887 w 3702123"/>
              <a:gd name="connsiteY60" fmla="*/ 3782495 h 5026476"/>
              <a:gd name="connsiteX61" fmla="*/ 2090447 w 3702123"/>
              <a:gd name="connsiteY61" fmla="*/ 3786637 h 5026476"/>
              <a:gd name="connsiteX62" fmla="*/ 2098728 w 3702123"/>
              <a:gd name="connsiteY62" fmla="*/ 3786637 h 5026476"/>
              <a:gd name="connsiteX63" fmla="*/ 2107008 w 3702123"/>
              <a:gd name="connsiteY63" fmla="*/ 3790778 h 5026476"/>
              <a:gd name="connsiteX64" fmla="*/ 2115289 w 3702123"/>
              <a:gd name="connsiteY64" fmla="*/ 3794920 h 5026476"/>
              <a:gd name="connsiteX65" fmla="*/ 2123569 w 3702123"/>
              <a:gd name="connsiteY65" fmla="*/ 3794920 h 5026476"/>
              <a:gd name="connsiteX66" fmla="*/ 2189813 w 3702123"/>
              <a:gd name="connsiteY66" fmla="*/ 3811486 h 5026476"/>
              <a:gd name="connsiteX67" fmla="*/ 2193953 w 3702123"/>
              <a:gd name="connsiteY67" fmla="*/ 3815627 h 5026476"/>
              <a:gd name="connsiteX68" fmla="*/ 2210514 w 3702123"/>
              <a:gd name="connsiteY68" fmla="*/ 3815627 h 5026476"/>
              <a:gd name="connsiteX69" fmla="*/ 2214654 w 3702123"/>
              <a:gd name="connsiteY69" fmla="*/ 3819769 h 5026476"/>
              <a:gd name="connsiteX70" fmla="*/ 2384404 w 3702123"/>
              <a:gd name="connsiteY70" fmla="*/ 3819769 h 5026476"/>
              <a:gd name="connsiteX71" fmla="*/ 2500330 w 3702123"/>
              <a:gd name="connsiteY71" fmla="*/ 3554712 h 5026476"/>
              <a:gd name="connsiteX72" fmla="*/ 2504470 w 3702123"/>
              <a:gd name="connsiteY72" fmla="*/ 3517438 h 5026476"/>
              <a:gd name="connsiteX73" fmla="*/ 2533452 w 3702123"/>
              <a:gd name="connsiteY73" fmla="*/ 3413901 h 5026476"/>
              <a:gd name="connsiteX74" fmla="*/ 2690781 w 3702123"/>
              <a:gd name="connsiteY74" fmla="*/ 3277231 h 5026476"/>
              <a:gd name="connsiteX75" fmla="*/ 2566574 w 3702123"/>
              <a:gd name="connsiteY75" fmla="*/ 3024599 h 5026476"/>
              <a:gd name="connsiteX76" fmla="*/ 2624537 w 3702123"/>
              <a:gd name="connsiteY76" fmla="*/ 2776108 h 5026476"/>
              <a:gd name="connsiteX77" fmla="*/ 2496190 w 3702123"/>
              <a:gd name="connsiteY77" fmla="*/ 2407514 h 5026476"/>
              <a:gd name="connsiteX78" fmla="*/ 2674220 w 3702123"/>
              <a:gd name="connsiteY78" fmla="*/ 2283268 h 5026476"/>
              <a:gd name="connsiteX79" fmla="*/ 2641098 w 3702123"/>
              <a:gd name="connsiteY79" fmla="*/ 2316400 h 5026476"/>
              <a:gd name="connsiteX80" fmla="*/ 2653519 w 3702123"/>
              <a:gd name="connsiteY80" fmla="*/ 2266702 h 5026476"/>
              <a:gd name="connsiteX81" fmla="*/ 2649378 w 3702123"/>
              <a:gd name="connsiteY81" fmla="*/ 2266702 h 5026476"/>
              <a:gd name="connsiteX82" fmla="*/ 2616257 w 3702123"/>
              <a:gd name="connsiteY82" fmla="*/ 2320542 h 5026476"/>
              <a:gd name="connsiteX83" fmla="*/ 2612116 w 3702123"/>
              <a:gd name="connsiteY83" fmla="*/ 2328825 h 5026476"/>
              <a:gd name="connsiteX84" fmla="*/ 2583135 w 3702123"/>
              <a:gd name="connsiteY84" fmla="*/ 2332966 h 5026476"/>
              <a:gd name="connsiteX85" fmla="*/ 2632817 w 3702123"/>
              <a:gd name="connsiteY85" fmla="*/ 2254278 h 5026476"/>
              <a:gd name="connsiteX86" fmla="*/ 2636958 w 3702123"/>
              <a:gd name="connsiteY86" fmla="*/ 2245995 h 5026476"/>
              <a:gd name="connsiteX87" fmla="*/ 2649378 w 3702123"/>
              <a:gd name="connsiteY87" fmla="*/ 2200438 h 5026476"/>
              <a:gd name="connsiteX88" fmla="*/ 2632817 w 3702123"/>
              <a:gd name="connsiteY88" fmla="*/ 2159023 h 5026476"/>
              <a:gd name="connsiteX89" fmla="*/ 2628677 w 3702123"/>
              <a:gd name="connsiteY89" fmla="*/ 2159023 h 5026476"/>
              <a:gd name="connsiteX90" fmla="*/ 2628677 w 3702123"/>
              <a:gd name="connsiteY90" fmla="*/ 2208721 h 5026476"/>
              <a:gd name="connsiteX91" fmla="*/ 2587275 w 3702123"/>
              <a:gd name="connsiteY91" fmla="*/ 2101042 h 5026476"/>
              <a:gd name="connsiteX92" fmla="*/ 2545873 w 3702123"/>
              <a:gd name="connsiteY92" fmla="*/ 2254278 h 5026476"/>
              <a:gd name="connsiteX93" fmla="*/ 2421666 w 3702123"/>
              <a:gd name="connsiteY93" fmla="*/ 1976796 h 5026476"/>
              <a:gd name="connsiteX94" fmla="*/ 2421666 w 3702123"/>
              <a:gd name="connsiteY94" fmla="*/ 1980938 h 5026476"/>
              <a:gd name="connsiteX95" fmla="*/ 2371983 w 3702123"/>
              <a:gd name="connsiteY95" fmla="*/ 1943664 h 5026476"/>
              <a:gd name="connsiteX96" fmla="*/ 2367843 w 3702123"/>
              <a:gd name="connsiteY96" fmla="*/ 1943664 h 5026476"/>
              <a:gd name="connsiteX97" fmla="*/ 2367843 w 3702123"/>
              <a:gd name="connsiteY97" fmla="*/ 1947806 h 5026476"/>
              <a:gd name="connsiteX98" fmla="*/ 2425806 w 3702123"/>
              <a:gd name="connsiteY98" fmla="*/ 2005787 h 5026476"/>
              <a:gd name="connsiteX99" fmla="*/ 2417525 w 3702123"/>
              <a:gd name="connsiteY99" fmla="*/ 2038919 h 5026476"/>
              <a:gd name="connsiteX100" fmla="*/ 2334721 w 3702123"/>
              <a:gd name="connsiteY100" fmla="*/ 1951947 h 5026476"/>
              <a:gd name="connsiteX101" fmla="*/ 2322300 w 3702123"/>
              <a:gd name="connsiteY101" fmla="*/ 1980938 h 5026476"/>
              <a:gd name="connsiteX102" fmla="*/ 2115289 w 3702123"/>
              <a:gd name="connsiteY102" fmla="*/ 1889825 h 5026476"/>
              <a:gd name="connsiteX103" fmla="*/ 2098728 w 3702123"/>
              <a:gd name="connsiteY103" fmla="*/ 1881542 h 5026476"/>
              <a:gd name="connsiteX104" fmla="*/ 2053185 w 3702123"/>
              <a:gd name="connsiteY104" fmla="*/ 1873259 h 5026476"/>
              <a:gd name="connsiteX105" fmla="*/ 2090447 w 3702123"/>
              <a:gd name="connsiteY105" fmla="*/ 1889825 h 5026476"/>
              <a:gd name="connsiteX106" fmla="*/ 2078027 w 3702123"/>
              <a:gd name="connsiteY106" fmla="*/ 1889825 h 5026476"/>
              <a:gd name="connsiteX107" fmla="*/ 2111149 w 3702123"/>
              <a:gd name="connsiteY107" fmla="*/ 1956089 h 5026476"/>
              <a:gd name="connsiteX108" fmla="*/ 1949680 w 3702123"/>
              <a:gd name="connsiteY108" fmla="*/ 1869117 h 5026476"/>
              <a:gd name="connsiteX109" fmla="*/ 1966241 w 3702123"/>
              <a:gd name="connsiteY109" fmla="*/ 1943664 h 5026476"/>
              <a:gd name="connsiteX110" fmla="*/ 1808912 w 3702123"/>
              <a:gd name="connsiteY110" fmla="*/ 1869117 h 5026476"/>
              <a:gd name="connsiteX111" fmla="*/ 1829613 w 3702123"/>
              <a:gd name="connsiteY111" fmla="*/ 1910532 h 5026476"/>
              <a:gd name="connsiteX112" fmla="*/ 1701266 w 3702123"/>
              <a:gd name="connsiteY112" fmla="*/ 1869117 h 5026476"/>
              <a:gd name="connsiteX113" fmla="*/ 0 w 3702123"/>
              <a:gd name="connsiteY113" fmla="*/ 0 h 5026476"/>
              <a:gd name="connsiteX114" fmla="*/ 3702123 w 3702123"/>
              <a:gd name="connsiteY114" fmla="*/ 146180 h 5026476"/>
              <a:gd name="connsiteX115" fmla="*/ 3679634 w 3702123"/>
              <a:gd name="connsiteY115" fmla="*/ 5026476 h 5026476"/>
              <a:gd name="connsiteX116" fmla="*/ 0 w 3702123"/>
              <a:gd name="connsiteY116" fmla="*/ 5026476 h 5026476"/>
              <a:gd name="connsiteX117" fmla="*/ 0 w 3702123"/>
              <a:gd name="connsiteY117" fmla="*/ 0 h 5026476"/>
              <a:gd name="connsiteX0" fmla="*/ 1050074 w 3713368"/>
              <a:gd name="connsiteY0" fmla="*/ 2962476 h 6207154"/>
              <a:gd name="connsiteX1" fmla="*/ 1052435 w 3713368"/>
              <a:gd name="connsiteY1" fmla="*/ 2984911 h 6207154"/>
              <a:gd name="connsiteX2" fmla="*/ 1051004 w 3713368"/>
              <a:gd name="connsiteY2" fmla="*/ 2973906 h 6207154"/>
              <a:gd name="connsiteX3" fmla="*/ 1050074 w 3713368"/>
              <a:gd name="connsiteY3" fmla="*/ 2962476 h 6207154"/>
              <a:gd name="connsiteX4" fmla="*/ 1712511 w 3713368"/>
              <a:gd name="connsiteY4" fmla="*/ 1869117 h 6207154"/>
              <a:gd name="connsiteX5" fmla="*/ 1758053 w 3713368"/>
              <a:gd name="connsiteY5" fmla="*/ 1927098 h 6207154"/>
              <a:gd name="connsiteX6" fmla="*/ 1716651 w 3713368"/>
              <a:gd name="connsiteY6" fmla="*/ 1910532 h 6207154"/>
              <a:gd name="connsiteX7" fmla="*/ 1724932 w 3713368"/>
              <a:gd name="connsiteY7" fmla="*/ 1927098 h 6207154"/>
              <a:gd name="connsiteX8" fmla="*/ 1575883 w 3713368"/>
              <a:gd name="connsiteY8" fmla="*/ 1902249 h 6207154"/>
              <a:gd name="connsiteX9" fmla="*/ 1435115 w 3713368"/>
              <a:gd name="connsiteY9" fmla="*/ 1931240 h 6207154"/>
              <a:gd name="connsiteX10" fmla="*/ 1526200 w 3713368"/>
              <a:gd name="connsiteY10" fmla="*/ 1947806 h 6207154"/>
              <a:gd name="connsiteX11" fmla="*/ 1360591 w 3713368"/>
              <a:gd name="connsiteY11" fmla="*/ 1964372 h 6207154"/>
              <a:gd name="connsiteX12" fmla="*/ 1414414 w 3713368"/>
              <a:gd name="connsiteY12" fmla="*/ 1985079 h 6207154"/>
              <a:gd name="connsiteX13" fmla="*/ 1166000 w 3713368"/>
              <a:gd name="connsiteY13" fmla="*/ 2113466 h 6207154"/>
              <a:gd name="connsiteX14" fmla="*/ 1141159 w 3713368"/>
              <a:gd name="connsiteY14" fmla="*/ 2171447 h 6207154"/>
              <a:gd name="connsiteX15" fmla="*/ 1161860 w 3713368"/>
              <a:gd name="connsiteY15" fmla="*/ 2063768 h 6207154"/>
              <a:gd name="connsiteX16" fmla="*/ 1112177 w 3713368"/>
              <a:gd name="connsiteY16" fmla="*/ 2221146 h 6207154"/>
              <a:gd name="connsiteX17" fmla="*/ 971410 w 3713368"/>
              <a:gd name="connsiteY17" fmla="*/ 2465495 h 6207154"/>
              <a:gd name="connsiteX18" fmla="*/ 1037653 w 3713368"/>
              <a:gd name="connsiteY18" fmla="*/ 2361957 h 6207154"/>
              <a:gd name="connsiteX19" fmla="*/ 967269 w 3713368"/>
              <a:gd name="connsiteY19" fmla="*/ 2548325 h 6207154"/>
              <a:gd name="connsiteX20" fmla="*/ 1000391 w 3713368"/>
              <a:gd name="connsiteY20" fmla="*/ 2511051 h 6207154"/>
              <a:gd name="connsiteX21" fmla="*/ 946568 w 3713368"/>
              <a:gd name="connsiteY21" fmla="*/ 2726410 h 6207154"/>
              <a:gd name="connsiteX22" fmla="*/ 983830 w 3713368"/>
              <a:gd name="connsiteY22" fmla="*/ 2656004 h 6207154"/>
              <a:gd name="connsiteX23" fmla="*/ 958989 w 3713368"/>
              <a:gd name="connsiteY23" fmla="*/ 2825806 h 6207154"/>
              <a:gd name="connsiteX24" fmla="*/ 958989 w 3713368"/>
              <a:gd name="connsiteY24" fmla="*/ 2863080 h 6207154"/>
              <a:gd name="connsiteX25" fmla="*/ 979690 w 3713368"/>
              <a:gd name="connsiteY25" fmla="*/ 2809240 h 6207154"/>
              <a:gd name="connsiteX26" fmla="*/ 987971 w 3713368"/>
              <a:gd name="connsiteY26" fmla="*/ 2875504 h 6207154"/>
              <a:gd name="connsiteX27" fmla="*/ 1058354 w 3713368"/>
              <a:gd name="connsiteY27" fmla="*/ 3041165 h 6207154"/>
              <a:gd name="connsiteX28" fmla="*/ 1054861 w 3713368"/>
              <a:gd name="connsiteY28" fmla="*/ 3007968 h 6207154"/>
              <a:gd name="connsiteX29" fmla="*/ 1052435 w 3713368"/>
              <a:gd name="connsiteY29" fmla="*/ 2984911 h 6207154"/>
              <a:gd name="connsiteX30" fmla="*/ 1053632 w 3713368"/>
              <a:gd name="connsiteY30" fmla="*/ 2994120 h 6207154"/>
              <a:gd name="connsiteX31" fmla="*/ 1091476 w 3713368"/>
              <a:gd name="connsiteY31" fmla="*/ 3161269 h 6207154"/>
              <a:gd name="connsiteX32" fmla="*/ 1203263 w 3713368"/>
              <a:gd name="connsiteY32" fmla="*/ 3343495 h 6207154"/>
              <a:gd name="connsiteX33" fmla="*/ 1186702 w 3713368"/>
              <a:gd name="connsiteY33" fmla="*/ 3285514 h 6207154"/>
              <a:gd name="connsiteX34" fmla="*/ 1273646 w 3713368"/>
              <a:gd name="connsiteY34" fmla="*/ 3434608 h 6207154"/>
              <a:gd name="connsiteX35" fmla="*/ 1344030 w 3713368"/>
              <a:gd name="connsiteY35" fmla="*/ 3604410 h 6207154"/>
              <a:gd name="connsiteX36" fmla="*/ 1348171 w 3713368"/>
              <a:gd name="connsiteY36" fmla="*/ 3538146 h 6207154"/>
              <a:gd name="connsiteX37" fmla="*/ 1381292 w 3713368"/>
              <a:gd name="connsiteY37" fmla="*/ 3670674 h 6207154"/>
              <a:gd name="connsiteX38" fmla="*/ 1381292 w 3713368"/>
              <a:gd name="connsiteY38" fmla="*/ 3662391 h 6207154"/>
              <a:gd name="connsiteX39" fmla="*/ 1377152 w 3713368"/>
              <a:gd name="connsiteY39" fmla="*/ 3778354 h 6207154"/>
              <a:gd name="connsiteX40" fmla="*/ 1294348 w 3713368"/>
              <a:gd name="connsiteY40" fmla="*/ 4130382 h 6207154"/>
              <a:gd name="connsiteX41" fmla="*/ 2043729 w 3713368"/>
              <a:gd name="connsiteY41" fmla="*/ 4333316 h 6207154"/>
              <a:gd name="connsiteX42" fmla="*/ 2002327 w 3713368"/>
              <a:gd name="connsiteY42" fmla="*/ 4200788 h 6207154"/>
              <a:gd name="connsiteX43" fmla="*/ 1998187 w 3713368"/>
              <a:gd name="connsiteY43" fmla="*/ 3989571 h 6207154"/>
              <a:gd name="connsiteX44" fmla="*/ 1998187 w 3713368"/>
              <a:gd name="connsiteY44" fmla="*/ 3981288 h 6207154"/>
              <a:gd name="connsiteX45" fmla="*/ 2002327 w 3713368"/>
              <a:gd name="connsiteY45" fmla="*/ 3960580 h 6207154"/>
              <a:gd name="connsiteX46" fmla="*/ 2002327 w 3713368"/>
              <a:gd name="connsiteY46" fmla="*/ 3956439 h 6207154"/>
              <a:gd name="connsiteX47" fmla="*/ 2006467 w 3713368"/>
              <a:gd name="connsiteY47" fmla="*/ 3931590 h 6207154"/>
              <a:gd name="connsiteX48" fmla="*/ 2006467 w 3713368"/>
              <a:gd name="connsiteY48" fmla="*/ 3923306 h 6207154"/>
              <a:gd name="connsiteX49" fmla="*/ 2010607 w 3713368"/>
              <a:gd name="connsiteY49" fmla="*/ 3898457 h 6207154"/>
              <a:gd name="connsiteX50" fmla="*/ 2010607 w 3713368"/>
              <a:gd name="connsiteY50" fmla="*/ 3894316 h 6207154"/>
              <a:gd name="connsiteX51" fmla="*/ 2018888 w 3713368"/>
              <a:gd name="connsiteY51" fmla="*/ 3873608 h 6207154"/>
              <a:gd name="connsiteX52" fmla="*/ 2018888 w 3713368"/>
              <a:gd name="connsiteY52" fmla="*/ 3869467 h 6207154"/>
              <a:gd name="connsiteX53" fmla="*/ 2027168 w 3713368"/>
              <a:gd name="connsiteY53" fmla="*/ 3848759 h 6207154"/>
              <a:gd name="connsiteX54" fmla="*/ 2027168 w 3713368"/>
              <a:gd name="connsiteY54" fmla="*/ 3844618 h 6207154"/>
              <a:gd name="connsiteX55" fmla="*/ 2035449 w 3713368"/>
              <a:gd name="connsiteY55" fmla="*/ 3828052 h 6207154"/>
              <a:gd name="connsiteX56" fmla="*/ 2039589 w 3713368"/>
              <a:gd name="connsiteY56" fmla="*/ 3823910 h 6207154"/>
              <a:gd name="connsiteX57" fmla="*/ 2052010 w 3713368"/>
              <a:gd name="connsiteY57" fmla="*/ 3807344 h 6207154"/>
              <a:gd name="connsiteX58" fmla="*/ 2064430 w 3713368"/>
              <a:gd name="connsiteY58" fmla="*/ 3794920 h 6207154"/>
              <a:gd name="connsiteX59" fmla="*/ 2068571 w 3713368"/>
              <a:gd name="connsiteY59" fmla="*/ 3790778 h 6207154"/>
              <a:gd name="connsiteX60" fmla="*/ 2085132 w 3713368"/>
              <a:gd name="connsiteY60" fmla="*/ 3782495 h 6207154"/>
              <a:gd name="connsiteX61" fmla="*/ 2101692 w 3713368"/>
              <a:gd name="connsiteY61" fmla="*/ 3786637 h 6207154"/>
              <a:gd name="connsiteX62" fmla="*/ 2109973 w 3713368"/>
              <a:gd name="connsiteY62" fmla="*/ 3786637 h 6207154"/>
              <a:gd name="connsiteX63" fmla="*/ 2118253 w 3713368"/>
              <a:gd name="connsiteY63" fmla="*/ 3790778 h 6207154"/>
              <a:gd name="connsiteX64" fmla="*/ 2126534 w 3713368"/>
              <a:gd name="connsiteY64" fmla="*/ 3794920 h 6207154"/>
              <a:gd name="connsiteX65" fmla="*/ 2134814 w 3713368"/>
              <a:gd name="connsiteY65" fmla="*/ 3794920 h 6207154"/>
              <a:gd name="connsiteX66" fmla="*/ 2201058 w 3713368"/>
              <a:gd name="connsiteY66" fmla="*/ 3811486 h 6207154"/>
              <a:gd name="connsiteX67" fmla="*/ 2205198 w 3713368"/>
              <a:gd name="connsiteY67" fmla="*/ 3815627 h 6207154"/>
              <a:gd name="connsiteX68" fmla="*/ 2221759 w 3713368"/>
              <a:gd name="connsiteY68" fmla="*/ 3815627 h 6207154"/>
              <a:gd name="connsiteX69" fmla="*/ 2225899 w 3713368"/>
              <a:gd name="connsiteY69" fmla="*/ 3819769 h 6207154"/>
              <a:gd name="connsiteX70" fmla="*/ 2395649 w 3713368"/>
              <a:gd name="connsiteY70" fmla="*/ 3819769 h 6207154"/>
              <a:gd name="connsiteX71" fmla="*/ 2511575 w 3713368"/>
              <a:gd name="connsiteY71" fmla="*/ 3554712 h 6207154"/>
              <a:gd name="connsiteX72" fmla="*/ 2515715 w 3713368"/>
              <a:gd name="connsiteY72" fmla="*/ 3517438 h 6207154"/>
              <a:gd name="connsiteX73" fmla="*/ 2544697 w 3713368"/>
              <a:gd name="connsiteY73" fmla="*/ 3413901 h 6207154"/>
              <a:gd name="connsiteX74" fmla="*/ 2702026 w 3713368"/>
              <a:gd name="connsiteY74" fmla="*/ 3277231 h 6207154"/>
              <a:gd name="connsiteX75" fmla="*/ 2577819 w 3713368"/>
              <a:gd name="connsiteY75" fmla="*/ 3024599 h 6207154"/>
              <a:gd name="connsiteX76" fmla="*/ 2635782 w 3713368"/>
              <a:gd name="connsiteY76" fmla="*/ 2776108 h 6207154"/>
              <a:gd name="connsiteX77" fmla="*/ 2507435 w 3713368"/>
              <a:gd name="connsiteY77" fmla="*/ 2407514 h 6207154"/>
              <a:gd name="connsiteX78" fmla="*/ 2685465 w 3713368"/>
              <a:gd name="connsiteY78" fmla="*/ 2283268 h 6207154"/>
              <a:gd name="connsiteX79" fmla="*/ 2652343 w 3713368"/>
              <a:gd name="connsiteY79" fmla="*/ 2316400 h 6207154"/>
              <a:gd name="connsiteX80" fmla="*/ 2664764 w 3713368"/>
              <a:gd name="connsiteY80" fmla="*/ 2266702 h 6207154"/>
              <a:gd name="connsiteX81" fmla="*/ 2660623 w 3713368"/>
              <a:gd name="connsiteY81" fmla="*/ 2266702 h 6207154"/>
              <a:gd name="connsiteX82" fmla="*/ 2627502 w 3713368"/>
              <a:gd name="connsiteY82" fmla="*/ 2320542 h 6207154"/>
              <a:gd name="connsiteX83" fmla="*/ 2623361 w 3713368"/>
              <a:gd name="connsiteY83" fmla="*/ 2328825 h 6207154"/>
              <a:gd name="connsiteX84" fmla="*/ 2594380 w 3713368"/>
              <a:gd name="connsiteY84" fmla="*/ 2332966 h 6207154"/>
              <a:gd name="connsiteX85" fmla="*/ 2644062 w 3713368"/>
              <a:gd name="connsiteY85" fmla="*/ 2254278 h 6207154"/>
              <a:gd name="connsiteX86" fmla="*/ 2648203 w 3713368"/>
              <a:gd name="connsiteY86" fmla="*/ 2245995 h 6207154"/>
              <a:gd name="connsiteX87" fmla="*/ 2660623 w 3713368"/>
              <a:gd name="connsiteY87" fmla="*/ 2200438 h 6207154"/>
              <a:gd name="connsiteX88" fmla="*/ 2644062 w 3713368"/>
              <a:gd name="connsiteY88" fmla="*/ 2159023 h 6207154"/>
              <a:gd name="connsiteX89" fmla="*/ 2639922 w 3713368"/>
              <a:gd name="connsiteY89" fmla="*/ 2159023 h 6207154"/>
              <a:gd name="connsiteX90" fmla="*/ 2639922 w 3713368"/>
              <a:gd name="connsiteY90" fmla="*/ 2208721 h 6207154"/>
              <a:gd name="connsiteX91" fmla="*/ 2598520 w 3713368"/>
              <a:gd name="connsiteY91" fmla="*/ 2101042 h 6207154"/>
              <a:gd name="connsiteX92" fmla="*/ 2557118 w 3713368"/>
              <a:gd name="connsiteY92" fmla="*/ 2254278 h 6207154"/>
              <a:gd name="connsiteX93" fmla="*/ 2432911 w 3713368"/>
              <a:gd name="connsiteY93" fmla="*/ 1976796 h 6207154"/>
              <a:gd name="connsiteX94" fmla="*/ 2432911 w 3713368"/>
              <a:gd name="connsiteY94" fmla="*/ 1980938 h 6207154"/>
              <a:gd name="connsiteX95" fmla="*/ 2383228 w 3713368"/>
              <a:gd name="connsiteY95" fmla="*/ 1943664 h 6207154"/>
              <a:gd name="connsiteX96" fmla="*/ 2379088 w 3713368"/>
              <a:gd name="connsiteY96" fmla="*/ 1943664 h 6207154"/>
              <a:gd name="connsiteX97" fmla="*/ 2379088 w 3713368"/>
              <a:gd name="connsiteY97" fmla="*/ 1947806 h 6207154"/>
              <a:gd name="connsiteX98" fmla="*/ 2437051 w 3713368"/>
              <a:gd name="connsiteY98" fmla="*/ 2005787 h 6207154"/>
              <a:gd name="connsiteX99" fmla="*/ 2428770 w 3713368"/>
              <a:gd name="connsiteY99" fmla="*/ 2038919 h 6207154"/>
              <a:gd name="connsiteX100" fmla="*/ 2345966 w 3713368"/>
              <a:gd name="connsiteY100" fmla="*/ 1951947 h 6207154"/>
              <a:gd name="connsiteX101" fmla="*/ 2333545 w 3713368"/>
              <a:gd name="connsiteY101" fmla="*/ 1980938 h 6207154"/>
              <a:gd name="connsiteX102" fmla="*/ 2126534 w 3713368"/>
              <a:gd name="connsiteY102" fmla="*/ 1889825 h 6207154"/>
              <a:gd name="connsiteX103" fmla="*/ 2109973 w 3713368"/>
              <a:gd name="connsiteY103" fmla="*/ 1881542 h 6207154"/>
              <a:gd name="connsiteX104" fmla="*/ 2064430 w 3713368"/>
              <a:gd name="connsiteY104" fmla="*/ 1873259 h 6207154"/>
              <a:gd name="connsiteX105" fmla="*/ 2101692 w 3713368"/>
              <a:gd name="connsiteY105" fmla="*/ 1889825 h 6207154"/>
              <a:gd name="connsiteX106" fmla="*/ 2089272 w 3713368"/>
              <a:gd name="connsiteY106" fmla="*/ 1889825 h 6207154"/>
              <a:gd name="connsiteX107" fmla="*/ 2122394 w 3713368"/>
              <a:gd name="connsiteY107" fmla="*/ 1956089 h 6207154"/>
              <a:gd name="connsiteX108" fmla="*/ 1960925 w 3713368"/>
              <a:gd name="connsiteY108" fmla="*/ 1869117 h 6207154"/>
              <a:gd name="connsiteX109" fmla="*/ 1977486 w 3713368"/>
              <a:gd name="connsiteY109" fmla="*/ 1943664 h 6207154"/>
              <a:gd name="connsiteX110" fmla="*/ 1820157 w 3713368"/>
              <a:gd name="connsiteY110" fmla="*/ 1869117 h 6207154"/>
              <a:gd name="connsiteX111" fmla="*/ 1840858 w 3713368"/>
              <a:gd name="connsiteY111" fmla="*/ 1910532 h 6207154"/>
              <a:gd name="connsiteX112" fmla="*/ 1712511 w 3713368"/>
              <a:gd name="connsiteY112" fmla="*/ 1869117 h 6207154"/>
              <a:gd name="connsiteX113" fmla="*/ 11245 w 3713368"/>
              <a:gd name="connsiteY113" fmla="*/ 0 h 6207154"/>
              <a:gd name="connsiteX114" fmla="*/ 3713368 w 3713368"/>
              <a:gd name="connsiteY114" fmla="*/ 146180 h 6207154"/>
              <a:gd name="connsiteX115" fmla="*/ 3690879 w 3713368"/>
              <a:gd name="connsiteY115" fmla="*/ 5026476 h 6207154"/>
              <a:gd name="connsiteX116" fmla="*/ 0 w 3713368"/>
              <a:gd name="connsiteY116" fmla="*/ 6207154 h 6207154"/>
              <a:gd name="connsiteX117" fmla="*/ 11245 w 3713368"/>
              <a:gd name="connsiteY117" fmla="*/ 0 h 6207154"/>
              <a:gd name="connsiteX0" fmla="*/ 1050074 w 3713368"/>
              <a:gd name="connsiteY0" fmla="*/ 2962476 h 6263377"/>
              <a:gd name="connsiteX1" fmla="*/ 1052435 w 3713368"/>
              <a:gd name="connsiteY1" fmla="*/ 2984911 h 6263377"/>
              <a:gd name="connsiteX2" fmla="*/ 1051004 w 3713368"/>
              <a:gd name="connsiteY2" fmla="*/ 2973906 h 6263377"/>
              <a:gd name="connsiteX3" fmla="*/ 1050074 w 3713368"/>
              <a:gd name="connsiteY3" fmla="*/ 2962476 h 6263377"/>
              <a:gd name="connsiteX4" fmla="*/ 1712511 w 3713368"/>
              <a:gd name="connsiteY4" fmla="*/ 1869117 h 6263377"/>
              <a:gd name="connsiteX5" fmla="*/ 1758053 w 3713368"/>
              <a:gd name="connsiteY5" fmla="*/ 1927098 h 6263377"/>
              <a:gd name="connsiteX6" fmla="*/ 1716651 w 3713368"/>
              <a:gd name="connsiteY6" fmla="*/ 1910532 h 6263377"/>
              <a:gd name="connsiteX7" fmla="*/ 1724932 w 3713368"/>
              <a:gd name="connsiteY7" fmla="*/ 1927098 h 6263377"/>
              <a:gd name="connsiteX8" fmla="*/ 1575883 w 3713368"/>
              <a:gd name="connsiteY8" fmla="*/ 1902249 h 6263377"/>
              <a:gd name="connsiteX9" fmla="*/ 1435115 w 3713368"/>
              <a:gd name="connsiteY9" fmla="*/ 1931240 h 6263377"/>
              <a:gd name="connsiteX10" fmla="*/ 1526200 w 3713368"/>
              <a:gd name="connsiteY10" fmla="*/ 1947806 h 6263377"/>
              <a:gd name="connsiteX11" fmla="*/ 1360591 w 3713368"/>
              <a:gd name="connsiteY11" fmla="*/ 1964372 h 6263377"/>
              <a:gd name="connsiteX12" fmla="*/ 1414414 w 3713368"/>
              <a:gd name="connsiteY12" fmla="*/ 1985079 h 6263377"/>
              <a:gd name="connsiteX13" fmla="*/ 1166000 w 3713368"/>
              <a:gd name="connsiteY13" fmla="*/ 2113466 h 6263377"/>
              <a:gd name="connsiteX14" fmla="*/ 1141159 w 3713368"/>
              <a:gd name="connsiteY14" fmla="*/ 2171447 h 6263377"/>
              <a:gd name="connsiteX15" fmla="*/ 1161860 w 3713368"/>
              <a:gd name="connsiteY15" fmla="*/ 2063768 h 6263377"/>
              <a:gd name="connsiteX16" fmla="*/ 1112177 w 3713368"/>
              <a:gd name="connsiteY16" fmla="*/ 2221146 h 6263377"/>
              <a:gd name="connsiteX17" fmla="*/ 971410 w 3713368"/>
              <a:gd name="connsiteY17" fmla="*/ 2465495 h 6263377"/>
              <a:gd name="connsiteX18" fmla="*/ 1037653 w 3713368"/>
              <a:gd name="connsiteY18" fmla="*/ 2361957 h 6263377"/>
              <a:gd name="connsiteX19" fmla="*/ 967269 w 3713368"/>
              <a:gd name="connsiteY19" fmla="*/ 2548325 h 6263377"/>
              <a:gd name="connsiteX20" fmla="*/ 1000391 w 3713368"/>
              <a:gd name="connsiteY20" fmla="*/ 2511051 h 6263377"/>
              <a:gd name="connsiteX21" fmla="*/ 946568 w 3713368"/>
              <a:gd name="connsiteY21" fmla="*/ 2726410 h 6263377"/>
              <a:gd name="connsiteX22" fmla="*/ 983830 w 3713368"/>
              <a:gd name="connsiteY22" fmla="*/ 2656004 h 6263377"/>
              <a:gd name="connsiteX23" fmla="*/ 958989 w 3713368"/>
              <a:gd name="connsiteY23" fmla="*/ 2825806 h 6263377"/>
              <a:gd name="connsiteX24" fmla="*/ 958989 w 3713368"/>
              <a:gd name="connsiteY24" fmla="*/ 2863080 h 6263377"/>
              <a:gd name="connsiteX25" fmla="*/ 979690 w 3713368"/>
              <a:gd name="connsiteY25" fmla="*/ 2809240 h 6263377"/>
              <a:gd name="connsiteX26" fmla="*/ 987971 w 3713368"/>
              <a:gd name="connsiteY26" fmla="*/ 2875504 h 6263377"/>
              <a:gd name="connsiteX27" fmla="*/ 1058354 w 3713368"/>
              <a:gd name="connsiteY27" fmla="*/ 3041165 h 6263377"/>
              <a:gd name="connsiteX28" fmla="*/ 1054861 w 3713368"/>
              <a:gd name="connsiteY28" fmla="*/ 3007968 h 6263377"/>
              <a:gd name="connsiteX29" fmla="*/ 1052435 w 3713368"/>
              <a:gd name="connsiteY29" fmla="*/ 2984911 h 6263377"/>
              <a:gd name="connsiteX30" fmla="*/ 1053632 w 3713368"/>
              <a:gd name="connsiteY30" fmla="*/ 2994120 h 6263377"/>
              <a:gd name="connsiteX31" fmla="*/ 1091476 w 3713368"/>
              <a:gd name="connsiteY31" fmla="*/ 3161269 h 6263377"/>
              <a:gd name="connsiteX32" fmla="*/ 1203263 w 3713368"/>
              <a:gd name="connsiteY32" fmla="*/ 3343495 h 6263377"/>
              <a:gd name="connsiteX33" fmla="*/ 1186702 w 3713368"/>
              <a:gd name="connsiteY33" fmla="*/ 3285514 h 6263377"/>
              <a:gd name="connsiteX34" fmla="*/ 1273646 w 3713368"/>
              <a:gd name="connsiteY34" fmla="*/ 3434608 h 6263377"/>
              <a:gd name="connsiteX35" fmla="*/ 1344030 w 3713368"/>
              <a:gd name="connsiteY35" fmla="*/ 3604410 h 6263377"/>
              <a:gd name="connsiteX36" fmla="*/ 1348171 w 3713368"/>
              <a:gd name="connsiteY36" fmla="*/ 3538146 h 6263377"/>
              <a:gd name="connsiteX37" fmla="*/ 1381292 w 3713368"/>
              <a:gd name="connsiteY37" fmla="*/ 3670674 h 6263377"/>
              <a:gd name="connsiteX38" fmla="*/ 1381292 w 3713368"/>
              <a:gd name="connsiteY38" fmla="*/ 3662391 h 6263377"/>
              <a:gd name="connsiteX39" fmla="*/ 1377152 w 3713368"/>
              <a:gd name="connsiteY39" fmla="*/ 3778354 h 6263377"/>
              <a:gd name="connsiteX40" fmla="*/ 1294348 w 3713368"/>
              <a:gd name="connsiteY40" fmla="*/ 4130382 h 6263377"/>
              <a:gd name="connsiteX41" fmla="*/ 2043729 w 3713368"/>
              <a:gd name="connsiteY41" fmla="*/ 4333316 h 6263377"/>
              <a:gd name="connsiteX42" fmla="*/ 2002327 w 3713368"/>
              <a:gd name="connsiteY42" fmla="*/ 4200788 h 6263377"/>
              <a:gd name="connsiteX43" fmla="*/ 1998187 w 3713368"/>
              <a:gd name="connsiteY43" fmla="*/ 3989571 h 6263377"/>
              <a:gd name="connsiteX44" fmla="*/ 1998187 w 3713368"/>
              <a:gd name="connsiteY44" fmla="*/ 3981288 h 6263377"/>
              <a:gd name="connsiteX45" fmla="*/ 2002327 w 3713368"/>
              <a:gd name="connsiteY45" fmla="*/ 3960580 h 6263377"/>
              <a:gd name="connsiteX46" fmla="*/ 2002327 w 3713368"/>
              <a:gd name="connsiteY46" fmla="*/ 3956439 h 6263377"/>
              <a:gd name="connsiteX47" fmla="*/ 2006467 w 3713368"/>
              <a:gd name="connsiteY47" fmla="*/ 3931590 h 6263377"/>
              <a:gd name="connsiteX48" fmla="*/ 2006467 w 3713368"/>
              <a:gd name="connsiteY48" fmla="*/ 3923306 h 6263377"/>
              <a:gd name="connsiteX49" fmla="*/ 2010607 w 3713368"/>
              <a:gd name="connsiteY49" fmla="*/ 3898457 h 6263377"/>
              <a:gd name="connsiteX50" fmla="*/ 2010607 w 3713368"/>
              <a:gd name="connsiteY50" fmla="*/ 3894316 h 6263377"/>
              <a:gd name="connsiteX51" fmla="*/ 2018888 w 3713368"/>
              <a:gd name="connsiteY51" fmla="*/ 3873608 h 6263377"/>
              <a:gd name="connsiteX52" fmla="*/ 2018888 w 3713368"/>
              <a:gd name="connsiteY52" fmla="*/ 3869467 h 6263377"/>
              <a:gd name="connsiteX53" fmla="*/ 2027168 w 3713368"/>
              <a:gd name="connsiteY53" fmla="*/ 3848759 h 6263377"/>
              <a:gd name="connsiteX54" fmla="*/ 2027168 w 3713368"/>
              <a:gd name="connsiteY54" fmla="*/ 3844618 h 6263377"/>
              <a:gd name="connsiteX55" fmla="*/ 2035449 w 3713368"/>
              <a:gd name="connsiteY55" fmla="*/ 3828052 h 6263377"/>
              <a:gd name="connsiteX56" fmla="*/ 2039589 w 3713368"/>
              <a:gd name="connsiteY56" fmla="*/ 3823910 h 6263377"/>
              <a:gd name="connsiteX57" fmla="*/ 2052010 w 3713368"/>
              <a:gd name="connsiteY57" fmla="*/ 3807344 h 6263377"/>
              <a:gd name="connsiteX58" fmla="*/ 2064430 w 3713368"/>
              <a:gd name="connsiteY58" fmla="*/ 3794920 h 6263377"/>
              <a:gd name="connsiteX59" fmla="*/ 2068571 w 3713368"/>
              <a:gd name="connsiteY59" fmla="*/ 3790778 h 6263377"/>
              <a:gd name="connsiteX60" fmla="*/ 2085132 w 3713368"/>
              <a:gd name="connsiteY60" fmla="*/ 3782495 h 6263377"/>
              <a:gd name="connsiteX61" fmla="*/ 2101692 w 3713368"/>
              <a:gd name="connsiteY61" fmla="*/ 3786637 h 6263377"/>
              <a:gd name="connsiteX62" fmla="*/ 2109973 w 3713368"/>
              <a:gd name="connsiteY62" fmla="*/ 3786637 h 6263377"/>
              <a:gd name="connsiteX63" fmla="*/ 2118253 w 3713368"/>
              <a:gd name="connsiteY63" fmla="*/ 3790778 h 6263377"/>
              <a:gd name="connsiteX64" fmla="*/ 2126534 w 3713368"/>
              <a:gd name="connsiteY64" fmla="*/ 3794920 h 6263377"/>
              <a:gd name="connsiteX65" fmla="*/ 2134814 w 3713368"/>
              <a:gd name="connsiteY65" fmla="*/ 3794920 h 6263377"/>
              <a:gd name="connsiteX66" fmla="*/ 2201058 w 3713368"/>
              <a:gd name="connsiteY66" fmla="*/ 3811486 h 6263377"/>
              <a:gd name="connsiteX67" fmla="*/ 2205198 w 3713368"/>
              <a:gd name="connsiteY67" fmla="*/ 3815627 h 6263377"/>
              <a:gd name="connsiteX68" fmla="*/ 2221759 w 3713368"/>
              <a:gd name="connsiteY68" fmla="*/ 3815627 h 6263377"/>
              <a:gd name="connsiteX69" fmla="*/ 2225899 w 3713368"/>
              <a:gd name="connsiteY69" fmla="*/ 3819769 h 6263377"/>
              <a:gd name="connsiteX70" fmla="*/ 2395649 w 3713368"/>
              <a:gd name="connsiteY70" fmla="*/ 3819769 h 6263377"/>
              <a:gd name="connsiteX71" fmla="*/ 2511575 w 3713368"/>
              <a:gd name="connsiteY71" fmla="*/ 3554712 h 6263377"/>
              <a:gd name="connsiteX72" fmla="*/ 2515715 w 3713368"/>
              <a:gd name="connsiteY72" fmla="*/ 3517438 h 6263377"/>
              <a:gd name="connsiteX73" fmla="*/ 2544697 w 3713368"/>
              <a:gd name="connsiteY73" fmla="*/ 3413901 h 6263377"/>
              <a:gd name="connsiteX74" fmla="*/ 2702026 w 3713368"/>
              <a:gd name="connsiteY74" fmla="*/ 3277231 h 6263377"/>
              <a:gd name="connsiteX75" fmla="*/ 2577819 w 3713368"/>
              <a:gd name="connsiteY75" fmla="*/ 3024599 h 6263377"/>
              <a:gd name="connsiteX76" fmla="*/ 2635782 w 3713368"/>
              <a:gd name="connsiteY76" fmla="*/ 2776108 h 6263377"/>
              <a:gd name="connsiteX77" fmla="*/ 2507435 w 3713368"/>
              <a:gd name="connsiteY77" fmla="*/ 2407514 h 6263377"/>
              <a:gd name="connsiteX78" fmla="*/ 2685465 w 3713368"/>
              <a:gd name="connsiteY78" fmla="*/ 2283268 h 6263377"/>
              <a:gd name="connsiteX79" fmla="*/ 2652343 w 3713368"/>
              <a:gd name="connsiteY79" fmla="*/ 2316400 h 6263377"/>
              <a:gd name="connsiteX80" fmla="*/ 2664764 w 3713368"/>
              <a:gd name="connsiteY80" fmla="*/ 2266702 h 6263377"/>
              <a:gd name="connsiteX81" fmla="*/ 2660623 w 3713368"/>
              <a:gd name="connsiteY81" fmla="*/ 2266702 h 6263377"/>
              <a:gd name="connsiteX82" fmla="*/ 2627502 w 3713368"/>
              <a:gd name="connsiteY82" fmla="*/ 2320542 h 6263377"/>
              <a:gd name="connsiteX83" fmla="*/ 2623361 w 3713368"/>
              <a:gd name="connsiteY83" fmla="*/ 2328825 h 6263377"/>
              <a:gd name="connsiteX84" fmla="*/ 2594380 w 3713368"/>
              <a:gd name="connsiteY84" fmla="*/ 2332966 h 6263377"/>
              <a:gd name="connsiteX85" fmla="*/ 2644062 w 3713368"/>
              <a:gd name="connsiteY85" fmla="*/ 2254278 h 6263377"/>
              <a:gd name="connsiteX86" fmla="*/ 2648203 w 3713368"/>
              <a:gd name="connsiteY86" fmla="*/ 2245995 h 6263377"/>
              <a:gd name="connsiteX87" fmla="*/ 2660623 w 3713368"/>
              <a:gd name="connsiteY87" fmla="*/ 2200438 h 6263377"/>
              <a:gd name="connsiteX88" fmla="*/ 2644062 w 3713368"/>
              <a:gd name="connsiteY88" fmla="*/ 2159023 h 6263377"/>
              <a:gd name="connsiteX89" fmla="*/ 2639922 w 3713368"/>
              <a:gd name="connsiteY89" fmla="*/ 2159023 h 6263377"/>
              <a:gd name="connsiteX90" fmla="*/ 2639922 w 3713368"/>
              <a:gd name="connsiteY90" fmla="*/ 2208721 h 6263377"/>
              <a:gd name="connsiteX91" fmla="*/ 2598520 w 3713368"/>
              <a:gd name="connsiteY91" fmla="*/ 2101042 h 6263377"/>
              <a:gd name="connsiteX92" fmla="*/ 2557118 w 3713368"/>
              <a:gd name="connsiteY92" fmla="*/ 2254278 h 6263377"/>
              <a:gd name="connsiteX93" fmla="*/ 2432911 w 3713368"/>
              <a:gd name="connsiteY93" fmla="*/ 1976796 h 6263377"/>
              <a:gd name="connsiteX94" fmla="*/ 2432911 w 3713368"/>
              <a:gd name="connsiteY94" fmla="*/ 1980938 h 6263377"/>
              <a:gd name="connsiteX95" fmla="*/ 2383228 w 3713368"/>
              <a:gd name="connsiteY95" fmla="*/ 1943664 h 6263377"/>
              <a:gd name="connsiteX96" fmla="*/ 2379088 w 3713368"/>
              <a:gd name="connsiteY96" fmla="*/ 1943664 h 6263377"/>
              <a:gd name="connsiteX97" fmla="*/ 2379088 w 3713368"/>
              <a:gd name="connsiteY97" fmla="*/ 1947806 h 6263377"/>
              <a:gd name="connsiteX98" fmla="*/ 2437051 w 3713368"/>
              <a:gd name="connsiteY98" fmla="*/ 2005787 h 6263377"/>
              <a:gd name="connsiteX99" fmla="*/ 2428770 w 3713368"/>
              <a:gd name="connsiteY99" fmla="*/ 2038919 h 6263377"/>
              <a:gd name="connsiteX100" fmla="*/ 2345966 w 3713368"/>
              <a:gd name="connsiteY100" fmla="*/ 1951947 h 6263377"/>
              <a:gd name="connsiteX101" fmla="*/ 2333545 w 3713368"/>
              <a:gd name="connsiteY101" fmla="*/ 1980938 h 6263377"/>
              <a:gd name="connsiteX102" fmla="*/ 2126534 w 3713368"/>
              <a:gd name="connsiteY102" fmla="*/ 1889825 h 6263377"/>
              <a:gd name="connsiteX103" fmla="*/ 2109973 w 3713368"/>
              <a:gd name="connsiteY103" fmla="*/ 1881542 h 6263377"/>
              <a:gd name="connsiteX104" fmla="*/ 2064430 w 3713368"/>
              <a:gd name="connsiteY104" fmla="*/ 1873259 h 6263377"/>
              <a:gd name="connsiteX105" fmla="*/ 2101692 w 3713368"/>
              <a:gd name="connsiteY105" fmla="*/ 1889825 h 6263377"/>
              <a:gd name="connsiteX106" fmla="*/ 2089272 w 3713368"/>
              <a:gd name="connsiteY106" fmla="*/ 1889825 h 6263377"/>
              <a:gd name="connsiteX107" fmla="*/ 2122394 w 3713368"/>
              <a:gd name="connsiteY107" fmla="*/ 1956089 h 6263377"/>
              <a:gd name="connsiteX108" fmla="*/ 1960925 w 3713368"/>
              <a:gd name="connsiteY108" fmla="*/ 1869117 h 6263377"/>
              <a:gd name="connsiteX109" fmla="*/ 1977486 w 3713368"/>
              <a:gd name="connsiteY109" fmla="*/ 1943664 h 6263377"/>
              <a:gd name="connsiteX110" fmla="*/ 1820157 w 3713368"/>
              <a:gd name="connsiteY110" fmla="*/ 1869117 h 6263377"/>
              <a:gd name="connsiteX111" fmla="*/ 1840858 w 3713368"/>
              <a:gd name="connsiteY111" fmla="*/ 1910532 h 6263377"/>
              <a:gd name="connsiteX112" fmla="*/ 1712511 w 3713368"/>
              <a:gd name="connsiteY112" fmla="*/ 1869117 h 6263377"/>
              <a:gd name="connsiteX113" fmla="*/ 11245 w 3713368"/>
              <a:gd name="connsiteY113" fmla="*/ 0 h 6263377"/>
              <a:gd name="connsiteX114" fmla="*/ 3713368 w 3713368"/>
              <a:gd name="connsiteY114" fmla="*/ 146180 h 6263377"/>
              <a:gd name="connsiteX115" fmla="*/ 3690879 w 3713368"/>
              <a:gd name="connsiteY115" fmla="*/ 6263377 h 6263377"/>
              <a:gd name="connsiteX116" fmla="*/ 0 w 3713368"/>
              <a:gd name="connsiteY116" fmla="*/ 6207154 h 6263377"/>
              <a:gd name="connsiteX117" fmla="*/ 11245 w 3713368"/>
              <a:gd name="connsiteY117" fmla="*/ 0 h 62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713368" h="6263377">
                <a:moveTo>
                  <a:pt x="1050074" y="2962476"/>
                </a:moveTo>
                <a:lnTo>
                  <a:pt x="1052435" y="2984911"/>
                </a:lnTo>
                <a:lnTo>
                  <a:pt x="1051004" y="2973906"/>
                </a:lnTo>
                <a:cubicBezTo>
                  <a:pt x="1050398" y="2968494"/>
                  <a:pt x="1050074" y="2964547"/>
                  <a:pt x="1050074" y="2962476"/>
                </a:cubicBezTo>
                <a:close/>
                <a:moveTo>
                  <a:pt x="1712511" y="1869117"/>
                </a:moveTo>
                <a:lnTo>
                  <a:pt x="1758053" y="1927098"/>
                </a:lnTo>
                <a:lnTo>
                  <a:pt x="1716651" y="1910532"/>
                </a:lnTo>
                <a:lnTo>
                  <a:pt x="1724932" y="1927098"/>
                </a:lnTo>
                <a:cubicBezTo>
                  <a:pt x="1724932" y="1927098"/>
                  <a:pt x="1633846" y="1902249"/>
                  <a:pt x="1575883" y="1902249"/>
                </a:cubicBezTo>
                <a:cubicBezTo>
                  <a:pt x="1522060" y="1902249"/>
                  <a:pt x="1435115" y="1931240"/>
                  <a:pt x="1435115" y="1931240"/>
                </a:cubicBezTo>
                <a:lnTo>
                  <a:pt x="1526200" y="1947806"/>
                </a:lnTo>
                <a:lnTo>
                  <a:pt x="1360591" y="1964372"/>
                </a:lnTo>
                <a:lnTo>
                  <a:pt x="1414414" y="1985079"/>
                </a:lnTo>
                <a:cubicBezTo>
                  <a:pt x="1339890" y="1989221"/>
                  <a:pt x="1194982" y="2055485"/>
                  <a:pt x="1166000" y="2113466"/>
                </a:cubicBezTo>
                <a:lnTo>
                  <a:pt x="1141159" y="2171447"/>
                </a:lnTo>
                <a:cubicBezTo>
                  <a:pt x="1141159" y="2171447"/>
                  <a:pt x="1141159" y="2096900"/>
                  <a:pt x="1161860" y="2063768"/>
                </a:cubicBezTo>
                <a:cubicBezTo>
                  <a:pt x="1145299" y="2084476"/>
                  <a:pt x="1103897" y="2154881"/>
                  <a:pt x="1112177" y="2221146"/>
                </a:cubicBezTo>
                <a:cubicBezTo>
                  <a:pt x="1112177" y="2221146"/>
                  <a:pt x="1016952" y="2262561"/>
                  <a:pt x="971410" y="2465495"/>
                </a:cubicBezTo>
                <a:lnTo>
                  <a:pt x="1037653" y="2361957"/>
                </a:lnTo>
                <a:cubicBezTo>
                  <a:pt x="1033513" y="2370240"/>
                  <a:pt x="967269" y="2486202"/>
                  <a:pt x="967269" y="2548325"/>
                </a:cubicBezTo>
                <a:lnTo>
                  <a:pt x="1000391" y="2511051"/>
                </a:lnTo>
                <a:cubicBezTo>
                  <a:pt x="1000391" y="2515193"/>
                  <a:pt x="954849" y="2593882"/>
                  <a:pt x="946568" y="2726410"/>
                </a:cubicBezTo>
                <a:lnTo>
                  <a:pt x="983830" y="2656004"/>
                </a:lnTo>
                <a:cubicBezTo>
                  <a:pt x="979690" y="2664287"/>
                  <a:pt x="946568" y="2742976"/>
                  <a:pt x="958989" y="2825806"/>
                </a:cubicBezTo>
                <a:lnTo>
                  <a:pt x="958989" y="2863080"/>
                </a:lnTo>
                <a:cubicBezTo>
                  <a:pt x="975550" y="2954193"/>
                  <a:pt x="979690" y="2809240"/>
                  <a:pt x="979690" y="2809240"/>
                </a:cubicBezTo>
                <a:cubicBezTo>
                  <a:pt x="979690" y="2809240"/>
                  <a:pt x="979690" y="2838231"/>
                  <a:pt x="987971" y="2875504"/>
                </a:cubicBezTo>
                <a:cubicBezTo>
                  <a:pt x="1012812" y="2987325"/>
                  <a:pt x="1058354" y="3041165"/>
                  <a:pt x="1058354" y="3041165"/>
                </a:cubicBezTo>
                <a:lnTo>
                  <a:pt x="1054861" y="3007968"/>
                </a:lnTo>
                <a:lnTo>
                  <a:pt x="1052435" y="2984911"/>
                </a:lnTo>
                <a:lnTo>
                  <a:pt x="1053632" y="2994120"/>
                </a:lnTo>
                <a:cubicBezTo>
                  <a:pt x="1060425" y="3041682"/>
                  <a:pt x="1075951" y="3127101"/>
                  <a:pt x="1091476" y="3161269"/>
                </a:cubicBezTo>
                <a:cubicBezTo>
                  <a:pt x="1116318" y="3206825"/>
                  <a:pt x="1194982" y="3339353"/>
                  <a:pt x="1203263" y="3343495"/>
                </a:cubicBezTo>
                <a:lnTo>
                  <a:pt x="1186702" y="3285514"/>
                </a:lnTo>
                <a:cubicBezTo>
                  <a:pt x="1186702" y="3285514"/>
                  <a:pt x="1248805" y="3397335"/>
                  <a:pt x="1273646" y="3434608"/>
                </a:cubicBezTo>
                <a:cubicBezTo>
                  <a:pt x="1294348" y="3471882"/>
                  <a:pt x="1344030" y="3604410"/>
                  <a:pt x="1344030" y="3604410"/>
                </a:cubicBezTo>
                <a:lnTo>
                  <a:pt x="1348171" y="3538146"/>
                </a:lnTo>
                <a:lnTo>
                  <a:pt x="1381292" y="3670674"/>
                </a:lnTo>
                <a:lnTo>
                  <a:pt x="1381292" y="3662391"/>
                </a:lnTo>
                <a:cubicBezTo>
                  <a:pt x="1385433" y="3699665"/>
                  <a:pt x="1385433" y="3741080"/>
                  <a:pt x="1377152" y="3778354"/>
                </a:cubicBezTo>
                <a:cubicBezTo>
                  <a:pt x="1377152" y="3857042"/>
                  <a:pt x="1339890" y="3997854"/>
                  <a:pt x="1294348" y="4130382"/>
                </a:cubicBezTo>
                <a:cubicBezTo>
                  <a:pt x="1443396" y="4246344"/>
                  <a:pt x="1695950" y="4383014"/>
                  <a:pt x="2043729" y="4333316"/>
                </a:cubicBezTo>
                <a:cubicBezTo>
                  <a:pt x="2023028" y="4279476"/>
                  <a:pt x="2006467" y="4229778"/>
                  <a:pt x="2002327" y="4200788"/>
                </a:cubicBezTo>
                <a:cubicBezTo>
                  <a:pt x="1998187" y="4142807"/>
                  <a:pt x="1994047" y="4064118"/>
                  <a:pt x="1998187" y="3989571"/>
                </a:cubicBezTo>
                <a:lnTo>
                  <a:pt x="1998187" y="3981288"/>
                </a:lnTo>
                <a:cubicBezTo>
                  <a:pt x="2002327" y="3977146"/>
                  <a:pt x="2002327" y="3968863"/>
                  <a:pt x="2002327" y="3960580"/>
                </a:cubicBezTo>
                <a:lnTo>
                  <a:pt x="2002327" y="3956439"/>
                </a:lnTo>
                <a:cubicBezTo>
                  <a:pt x="2002327" y="3948156"/>
                  <a:pt x="2002327" y="3939873"/>
                  <a:pt x="2006467" y="3931590"/>
                </a:cubicBezTo>
                <a:lnTo>
                  <a:pt x="2006467" y="3923306"/>
                </a:lnTo>
                <a:cubicBezTo>
                  <a:pt x="2006467" y="3915023"/>
                  <a:pt x="2010607" y="3906740"/>
                  <a:pt x="2010607" y="3898457"/>
                </a:cubicBezTo>
                <a:lnTo>
                  <a:pt x="2010607" y="3894316"/>
                </a:lnTo>
                <a:cubicBezTo>
                  <a:pt x="2014748" y="3886033"/>
                  <a:pt x="2014748" y="3877750"/>
                  <a:pt x="2018888" y="3873608"/>
                </a:cubicBezTo>
                <a:lnTo>
                  <a:pt x="2018888" y="3869467"/>
                </a:lnTo>
                <a:cubicBezTo>
                  <a:pt x="2023028" y="3861184"/>
                  <a:pt x="2023028" y="3852901"/>
                  <a:pt x="2027168" y="3848759"/>
                </a:cubicBezTo>
                <a:lnTo>
                  <a:pt x="2027168" y="3844618"/>
                </a:lnTo>
                <a:cubicBezTo>
                  <a:pt x="2031309" y="3840476"/>
                  <a:pt x="2035449" y="3832193"/>
                  <a:pt x="2035449" y="3828052"/>
                </a:cubicBezTo>
                <a:lnTo>
                  <a:pt x="2039589" y="3823910"/>
                </a:lnTo>
                <a:cubicBezTo>
                  <a:pt x="2043729" y="3819769"/>
                  <a:pt x="2047869" y="3811486"/>
                  <a:pt x="2052010" y="3807344"/>
                </a:cubicBezTo>
                <a:cubicBezTo>
                  <a:pt x="2056150" y="3799061"/>
                  <a:pt x="2060290" y="3794920"/>
                  <a:pt x="2064430" y="3794920"/>
                </a:cubicBezTo>
                <a:lnTo>
                  <a:pt x="2068571" y="3790778"/>
                </a:lnTo>
                <a:cubicBezTo>
                  <a:pt x="2072711" y="3786637"/>
                  <a:pt x="2076851" y="3786637"/>
                  <a:pt x="2085132" y="3782495"/>
                </a:cubicBezTo>
                <a:cubicBezTo>
                  <a:pt x="2089272" y="3782495"/>
                  <a:pt x="2097552" y="3786637"/>
                  <a:pt x="2101692" y="3786637"/>
                </a:cubicBezTo>
                <a:lnTo>
                  <a:pt x="2109973" y="3786637"/>
                </a:lnTo>
                <a:cubicBezTo>
                  <a:pt x="2114113" y="3790778"/>
                  <a:pt x="2114113" y="3790778"/>
                  <a:pt x="2118253" y="3790778"/>
                </a:cubicBezTo>
                <a:cubicBezTo>
                  <a:pt x="2122394" y="3790778"/>
                  <a:pt x="2126534" y="3790778"/>
                  <a:pt x="2126534" y="3794920"/>
                </a:cubicBezTo>
                <a:lnTo>
                  <a:pt x="2134814" y="3794920"/>
                </a:lnTo>
                <a:cubicBezTo>
                  <a:pt x="2155515" y="3803203"/>
                  <a:pt x="2176217" y="3807344"/>
                  <a:pt x="2201058" y="3811486"/>
                </a:cubicBezTo>
                <a:lnTo>
                  <a:pt x="2205198" y="3815627"/>
                </a:lnTo>
                <a:lnTo>
                  <a:pt x="2221759" y="3815627"/>
                </a:lnTo>
                <a:lnTo>
                  <a:pt x="2225899" y="3819769"/>
                </a:lnTo>
                <a:cubicBezTo>
                  <a:pt x="2271442" y="3828052"/>
                  <a:pt x="2325265" y="3828052"/>
                  <a:pt x="2395649" y="3819769"/>
                </a:cubicBezTo>
                <a:cubicBezTo>
                  <a:pt x="2486734" y="3799061"/>
                  <a:pt x="2495014" y="3699665"/>
                  <a:pt x="2511575" y="3554712"/>
                </a:cubicBezTo>
                <a:lnTo>
                  <a:pt x="2515715" y="3517438"/>
                </a:lnTo>
                <a:cubicBezTo>
                  <a:pt x="2523996" y="3488448"/>
                  <a:pt x="2536416" y="3447033"/>
                  <a:pt x="2544697" y="3413901"/>
                </a:cubicBezTo>
                <a:cubicBezTo>
                  <a:pt x="2631642" y="3376627"/>
                  <a:pt x="2743428" y="3322787"/>
                  <a:pt x="2702026" y="3277231"/>
                </a:cubicBezTo>
                <a:cubicBezTo>
                  <a:pt x="2656483" y="3215108"/>
                  <a:pt x="2610941" y="3119853"/>
                  <a:pt x="2577819" y="3024599"/>
                </a:cubicBezTo>
                <a:cubicBezTo>
                  <a:pt x="2590240" y="2892070"/>
                  <a:pt x="2656483" y="2863080"/>
                  <a:pt x="2635782" y="2776108"/>
                </a:cubicBezTo>
                <a:cubicBezTo>
                  <a:pt x="2610941" y="2664287"/>
                  <a:pt x="2557118" y="2523476"/>
                  <a:pt x="2507435" y="2407514"/>
                </a:cubicBezTo>
                <a:cubicBezTo>
                  <a:pt x="2635782" y="2411655"/>
                  <a:pt x="2673044" y="2328825"/>
                  <a:pt x="2685465" y="2283268"/>
                </a:cubicBezTo>
                <a:cubicBezTo>
                  <a:pt x="2677184" y="2299834"/>
                  <a:pt x="2664764" y="2308117"/>
                  <a:pt x="2652343" y="2316400"/>
                </a:cubicBezTo>
                <a:cubicBezTo>
                  <a:pt x="2660623" y="2299834"/>
                  <a:pt x="2664764" y="2283268"/>
                  <a:pt x="2664764" y="2266702"/>
                </a:cubicBezTo>
                <a:lnTo>
                  <a:pt x="2660623" y="2266702"/>
                </a:lnTo>
                <a:cubicBezTo>
                  <a:pt x="2652343" y="2287410"/>
                  <a:pt x="2644062" y="2308117"/>
                  <a:pt x="2627502" y="2320542"/>
                </a:cubicBezTo>
                <a:cubicBezTo>
                  <a:pt x="2627502" y="2324683"/>
                  <a:pt x="2623361" y="2328825"/>
                  <a:pt x="2623361" y="2328825"/>
                </a:cubicBezTo>
                <a:cubicBezTo>
                  <a:pt x="2606800" y="2332966"/>
                  <a:pt x="2594380" y="2332966"/>
                  <a:pt x="2594380" y="2332966"/>
                </a:cubicBezTo>
                <a:cubicBezTo>
                  <a:pt x="2623361" y="2308117"/>
                  <a:pt x="2639922" y="2279127"/>
                  <a:pt x="2644062" y="2254278"/>
                </a:cubicBezTo>
                <a:cubicBezTo>
                  <a:pt x="2644062" y="2250136"/>
                  <a:pt x="2648203" y="2245995"/>
                  <a:pt x="2648203" y="2245995"/>
                </a:cubicBezTo>
                <a:cubicBezTo>
                  <a:pt x="2656483" y="2229429"/>
                  <a:pt x="2660623" y="2212863"/>
                  <a:pt x="2660623" y="2200438"/>
                </a:cubicBezTo>
                <a:cubicBezTo>
                  <a:pt x="2656483" y="2183872"/>
                  <a:pt x="2652343" y="2171447"/>
                  <a:pt x="2644062" y="2159023"/>
                </a:cubicBezTo>
                <a:lnTo>
                  <a:pt x="2639922" y="2159023"/>
                </a:lnTo>
                <a:cubicBezTo>
                  <a:pt x="2644062" y="2175589"/>
                  <a:pt x="2644062" y="2192155"/>
                  <a:pt x="2639922" y="2208721"/>
                </a:cubicBezTo>
                <a:cubicBezTo>
                  <a:pt x="2631642" y="2150740"/>
                  <a:pt x="2602660" y="2105183"/>
                  <a:pt x="2598520" y="2101042"/>
                </a:cubicBezTo>
                <a:cubicBezTo>
                  <a:pt x="2664764" y="2212863"/>
                  <a:pt x="2557118" y="2254278"/>
                  <a:pt x="2557118" y="2254278"/>
                </a:cubicBezTo>
                <a:cubicBezTo>
                  <a:pt x="2557118" y="2254278"/>
                  <a:pt x="2681324" y="2080334"/>
                  <a:pt x="2432911" y="1976796"/>
                </a:cubicBezTo>
                <a:lnTo>
                  <a:pt x="2432911" y="1980938"/>
                </a:lnTo>
                <a:cubicBezTo>
                  <a:pt x="2416350" y="1964372"/>
                  <a:pt x="2399789" y="1956089"/>
                  <a:pt x="2383228" y="1943664"/>
                </a:cubicBezTo>
                <a:lnTo>
                  <a:pt x="2379088" y="1943664"/>
                </a:lnTo>
                <a:lnTo>
                  <a:pt x="2379088" y="1947806"/>
                </a:lnTo>
                <a:cubicBezTo>
                  <a:pt x="2399789" y="1964372"/>
                  <a:pt x="2420490" y="1985079"/>
                  <a:pt x="2437051" y="2005787"/>
                </a:cubicBezTo>
                <a:cubicBezTo>
                  <a:pt x="2437051" y="2014070"/>
                  <a:pt x="2437051" y="2026495"/>
                  <a:pt x="2428770" y="2038919"/>
                </a:cubicBezTo>
                <a:cubicBezTo>
                  <a:pt x="2428770" y="2038919"/>
                  <a:pt x="2412210" y="1985079"/>
                  <a:pt x="2345966" y="1951947"/>
                </a:cubicBezTo>
                <a:lnTo>
                  <a:pt x="2333545" y="1980938"/>
                </a:lnTo>
                <a:cubicBezTo>
                  <a:pt x="2333545" y="1980938"/>
                  <a:pt x="2275582" y="1898108"/>
                  <a:pt x="2126534" y="1889825"/>
                </a:cubicBezTo>
                <a:cubicBezTo>
                  <a:pt x="2122394" y="1885683"/>
                  <a:pt x="2118253" y="1881542"/>
                  <a:pt x="2109973" y="1881542"/>
                </a:cubicBezTo>
                <a:cubicBezTo>
                  <a:pt x="2097552" y="1873259"/>
                  <a:pt x="2080991" y="1873259"/>
                  <a:pt x="2064430" y="1873259"/>
                </a:cubicBezTo>
                <a:cubicBezTo>
                  <a:pt x="2076851" y="1877400"/>
                  <a:pt x="2089272" y="1885683"/>
                  <a:pt x="2101692" y="1889825"/>
                </a:cubicBezTo>
                <a:lnTo>
                  <a:pt x="2089272" y="1889825"/>
                </a:lnTo>
                <a:lnTo>
                  <a:pt x="2122394" y="1956089"/>
                </a:lnTo>
                <a:cubicBezTo>
                  <a:pt x="2118253" y="1951947"/>
                  <a:pt x="2047869" y="1877400"/>
                  <a:pt x="1960925" y="1869117"/>
                </a:cubicBezTo>
                <a:cubicBezTo>
                  <a:pt x="1960925" y="1869117"/>
                  <a:pt x="1989906" y="1902249"/>
                  <a:pt x="1977486" y="1943664"/>
                </a:cubicBezTo>
                <a:cubicBezTo>
                  <a:pt x="1977486" y="1943664"/>
                  <a:pt x="1952644" y="1869117"/>
                  <a:pt x="1820157" y="1869117"/>
                </a:cubicBezTo>
                <a:lnTo>
                  <a:pt x="1840858" y="1910532"/>
                </a:lnTo>
                <a:lnTo>
                  <a:pt x="1712511" y="1869117"/>
                </a:lnTo>
                <a:close/>
                <a:moveTo>
                  <a:pt x="11245" y="0"/>
                </a:moveTo>
                <a:lnTo>
                  <a:pt x="3713368" y="146180"/>
                </a:lnTo>
                <a:cubicBezTo>
                  <a:pt x="3705872" y="2185246"/>
                  <a:pt x="3698375" y="4224311"/>
                  <a:pt x="3690879" y="6263377"/>
                </a:cubicBezTo>
                <a:lnTo>
                  <a:pt x="0" y="6207154"/>
                </a:lnTo>
                <a:cubicBezTo>
                  <a:pt x="3748" y="4138103"/>
                  <a:pt x="7497" y="2069051"/>
                  <a:pt x="1124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FFFF"/>
            </a:solidFill>
          </a:ln>
        </p:spPr>
        <p:txBody>
          <a:bodyPr vert="horz" wrap="square" lIns="60889" tIns="30441" rIns="60889" bIns="30441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600" dirty="0">
              <a:latin typeface="Source Sans Pro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5B4DD0-587C-4D42-8352-7595A1862E09}"/>
              </a:ext>
            </a:extLst>
          </p:cNvPr>
          <p:cNvSpPr txBox="1"/>
          <p:nvPr/>
        </p:nvSpPr>
        <p:spPr>
          <a:xfrm>
            <a:off x="562311" y="3075057"/>
            <a:ext cx="3650374" cy="707886"/>
          </a:xfrm>
          <a:prstGeom prst="rect">
            <a:avLst/>
          </a:prstGeom>
          <a:noFill/>
        </p:spPr>
        <p:txBody>
          <a:bodyPr wrap="square" lIns="91342" tIns="45671" rIns="91342" bIns="45671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en-US" sz="4000" dirty="0">
                <a:solidFill>
                  <a:srgbClr val="FF4F7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4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82455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35B4DD0-587C-4D42-8352-7595A1862E09}"/>
              </a:ext>
            </a:extLst>
          </p:cNvPr>
          <p:cNvSpPr txBox="1"/>
          <p:nvPr/>
        </p:nvSpPr>
        <p:spPr>
          <a:xfrm>
            <a:off x="1493520" y="3071634"/>
            <a:ext cx="9204960" cy="707886"/>
          </a:xfrm>
          <a:prstGeom prst="rect">
            <a:avLst/>
          </a:prstGeom>
          <a:noFill/>
        </p:spPr>
        <p:txBody>
          <a:bodyPr wrap="square" lIns="91342" tIns="45671" rIns="91342" bIns="45671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BLOCKSTACK</a:t>
            </a:r>
            <a:r>
              <a:rPr lang="en-US" sz="4000" dirty="0">
                <a:solidFill>
                  <a:srgbClr val="FF4F7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4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NAMING SERVICE</a:t>
            </a:r>
          </a:p>
        </p:txBody>
      </p:sp>
    </p:spTree>
    <p:extLst>
      <p:ext uri="{BB962C8B-B14F-4D97-AF65-F5344CB8AC3E}">
        <p14:creationId xmlns:p14="http://schemas.microsoft.com/office/powerpoint/2010/main" val="165383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ln>
            <a:solidFill>
              <a:srgbClr val="0432FF"/>
            </a:solidFill>
          </a:ln>
        </p:spPr>
        <p:txBody>
          <a:bodyPr/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DBB84D-B09C-0C4D-93D3-2A7F766E6B44}"/>
              </a:ext>
            </a:extLst>
          </p:cNvPr>
          <p:cNvSpPr txBox="1"/>
          <p:nvPr/>
        </p:nvSpPr>
        <p:spPr>
          <a:xfrm>
            <a:off x="7380496" y="456743"/>
            <a:ext cx="3288868" cy="553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999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BNS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9412E38-1D35-764A-8B1D-99EFAE5E5362}"/>
              </a:ext>
            </a:extLst>
          </p:cNvPr>
          <p:cNvSpPr/>
          <p:nvPr/>
        </p:nvSpPr>
        <p:spPr>
          <a:xfrm>
            <a:off x="2506370" y="2908444"/>
            <a:ext cx="2353879" cy="2589266"/>
          </a:xfrm>
          <a:prstGeom prst="roundRect">
            <a:avLst/>
          </a:prstGeom>
          <a:pattFill prst="pct5">
            <a:fgClr>
              <a:srgbClr val="0432FF"/>
            </a:fgClr>
            <a:bgClr>
              <a:srgbClr val="FFFFFF"/>
            </a:bgClr>
          </a:pattFill>
          <a:ln>
            <a:noFill/>
          </a:ln>
          <a:effectLst>
            <a:outerShdw blurRad="127000" dist="266700" dir="3180000" algn="t" rotWithShape="0">
              <a:prstClr val="black">
                <a:alpha val="10000"/>
              </a:prstClr>
            </a:outerShdw>
          </a:effectLst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199" dirty="0">
              <a:latin typeface="SF UI Display Thin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470D8F-D56E-6E4E-864B-541A1C2AE47A}"/>
              </a:ext>
            </a:extLst>
          </p:cNvPr>
          <p:cNvSpPr/>
          <p:nvPr/>
        </p:nvSpPr>
        <p:spPr>
          <a:xfrm>
            <a:off x="2506370" y="2250010"/>
            <a:ext cx="2353879" cy="2589266"/>
          </a:xfrm>
          <a:prstGeom prst="roundRect">
            <a:avLst/>
          </a:prstGeom>
          <a:pattFill prst="pct25">
            <a:fgClr>
              <a:srgbClr val="0432FF"/>
            </a:fgClr>
            <a:bgClr>
              <a:srgbClr val="FFFFFF"/>
            </a:bgClr>
          </a:pattFill>
          <a:ln>
            <a:noFill/>
          </a:ln>
          <a:effectLst>
            <a:outerShdw blurRad="127000" dist="266700" dir="3180000" algn="t" rotWithShape="0">
              <a:prstClr val="black">
                <a:alpha val="10000"/>
              </a:prstClr>
            </a:outerShdw>
          </a:effectLst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199" dirty="0">
              <a:latin typeface="SF UI Display Thin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979514-5966-5842-B1CE-86C3FB3EB7E8}"/>
              </a:ext>
            </a:extLst>
          </p:cNvPr>
          <p:cNvSpPr/>
          <p:nvPr/>
        </p:nvSpPr>
        <p:spPr>
          <a:xfrm>
            <a:off x="2506370" y="1591577"/>
            <a:ext cx="2353879" cy="258926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27000" dist="266700" dir="3180000" algn="t" rotWithShape="0">
              <a:prstClr val="black">
                <a:alpha val="10000"/>
              </a:prstClr>
            </a:outerShdw>
          </a:effectLst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598" dirty="0">
              <a:solidFill>
                <a:srgbClr val="FFFFFF"/>
              </a:solidFill>
              <a:latin typeface="SF UI Display Thin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CD5667-EC4F-8142-B7A6-9120702C1FE5}"/>
              </a:ext>
            </a:extLst>
          </p:cNvPr>
          <p:cNvGrpSpPr/>
          <p:nvPr/>
        </p:nvGrpSpPr>
        <p:grpSpPr>
          <a:xfrm>
            <a:off x="5593484" y="1407768"/>
            <a:ext cx="3075090" cy="1384211"/>
            <a:chOff x="8159638" y="1387195"/>
            <a:chExt cx="3075490" cy="1384391"/>
          </a:xfrm>
          <a:solidFill>
            <a:schemeClr val="tx1"/>
          </a:solidFill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44F7839-B4DB-D24B-A3E8-12A0B3D7EEC7}"/>
                </a:ext>
              </a:extLst>
            </p:cNvPr>
            <p:cNvSpPr/>
            <p:nvPr/>
          </p:nvSpPr>
          <p:spPr>
            <a:xfrm>
              <a:off x="8220598" y="1387195"/>
              <a:ext cx="3014530" cy="1384391"/>
            </a:xfrm>
            <a:prstGeom prst="roundRect">
              <a:avLst>
                <a:gd name="adj" fmla="val 2744"/>
              </a:avLst>
            </a:prstGeom>
            <a:grpFill/>
            <a:ln>
              <a:solidFill>
                <a:srgbClr val="0432FF"/>
              </a:solidFill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55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109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663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217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2771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326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9988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43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solidFill>
                  <a:srgbClr val="0432FF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3C37AE-E12B-2B46-8757-A4C534C64B2E}"/>
                </a:ext>
              </a:extLst>
            </p:cNvPr>
            <p:cNvSpPr txBox="1"/>
            <p:nvPr/>
          </p:nvSpPr>
          <p:spPr>
            <a:xfrm>
              <a:off x="9089433" y="1892001"/>
              <a:ext cx="1868377" cy="2616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55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109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663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217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2771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326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9988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43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rgbClr val="0432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Virtual blockchains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2C59367-B4A2-4947-9D2F-33A0564C6D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9638" y="2018430"/>
              <a:ext cx="121920" cy="121920"/>
            </a:xfrm>
            <a:prstGeom prst="ellipse">
              <a:avLst/>
            </a:prstGeom>
            <a:grpFill/>
            <a:ln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55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109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663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217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2771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326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9988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43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solidFill>
                  <a:srgbClr val="0432FF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ECC499-DC74-D34C-B50D-0432144D6268}"/>
              </a:ext>
            </a:extLst>
          </p:cNvPr>
          <p:cNvGrpSpPr/>
          <p:nvPr/>
        </p:nvGrpSpPr>
        <p:grpSpPr>
          <a:xfrm>
            <a:off x="5593484" y="2944060"/>
            <a:ext cx="3075090" cy="1384211"/>
            <a:chOff x="8159638" y="1387195"/>
            <a:chExt cx="3075490" cy="1384391"/>
          </a:xfrm>
          <a:solidFill>
            <a:schemeClr val="tx1"/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0432CE7-4821-4443-9387-CDAF103DA302}"/>
                </a:ext>
              </a:extLst>
            </p:cNvPr>
            <p:cNvSpPr/>
            <p:nvPr/>
          </p:nvSpPr>
          <p:spPr>
            <a:xfrm>
              <a:off x="8220598" y="1387195"/>
              <a:ext cx="3014530" cy="1384391"/>
            </a:xfrm>
            <a:prstGeom prst="roundRect">
              <a:avLst>
                <a:gd name="adj" fmla="val 2744"/>
              </a:avLst>
            </a:prstGeom>
            <a:grpFill/>
            <a:ln>
              <a:solidFill>
                <a:srgbClr val="0432FF"/>
              </a:solidFill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55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109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663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217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2771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326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9988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43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solidFill>
                  <a:srgbClr val="0432FF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9DE720-86C1-C047-9657-AF881F5A980D}"/>
                </a:ext>
              </a:extLst>
            </p:cNvPr>
            <p:cNvSpPr txBox="1"/>
            <p:nvPr/>
          </p:nvSpPr>
          <p:spPr>
            <a:xfrm>
              <a:off x="9042882" y="1897652"/>
              <a:ext cx="1868377" cy="2616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55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109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663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217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2771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326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9988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43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rgbClr val="0432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Fast Reads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F33BC7A-B5FC-F94F-8522-A877171DF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9638" y="2018430"/>
              <a:ext cx="121920" cy="121920"/>
            </a:xfrm>
            <a:prstGeom prst="ellipse">
              <a:avLst/>
            </a:prstGeom>
            <a:grpFill/>
            <a:ln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55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109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663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217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2771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326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9988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43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solidFill>
                  <a:srgbClr val="0432FF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4EE3CC5-28EF-6C4B-92ED-CAC6D27DAE3B}"/>
              </a:ext>
            </a:extLst>
          </p:cNvPr>
          <p:cNvGrpSpPr/>
          <p:nvPr/>
        </p:nvGrpSpPr>
        <p:grpSpPr>
          <a:xfrm>
            <a:off x="5593484" y="4480350"/>
            <a:ext cx="3075090" cy="1384211"/>
            <a:chOff x="8159638" y="1387195"/>
            <a:chExt cx="3075490" cy="1384391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342B23DB-3B1F-DC4A-960A-76B011193ABC}"/>
                </a:ext>
              </a:extLst>
            </p:cNvPr>
            <p:cNvSpPr/>
            <p:nvPr/>
          </p:nvSpPr>
          <p:spPr>
            <a:xfrm>
              <a:off x="8220598" y="1387195"/>
              <a:ext cx="3014530" cy="1384391"/>
            </a:xfrm>
            <a:prstGeom prst="roundRect">
              <a:avLst>
                <a:gd name="adj" fmla="val 2744"/>
              </a:avLst>
            </a:prstGeom>
            <a:solidFill>
              <a:schemeClr val="tx1"/>
            </a:solidFill>
            <a:ln>
              <a:solidFill>
                <a:srgbClr val="0432FF"/>
              </a:solidFill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55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109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663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217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2771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326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9988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43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solidFill>
                  <a:srgbClr val="0432FF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656116-48DD-0942-9DDC-86077002D76E}"/>
                </a:ext>
              </a:extLst>
            </p:cNvPr>
            <p:cNvSpPr txBox="1"/>
            <p:nvPr/>
          </p:nvSpPr>
          <p:spPr>
            <a:xfrm>
              <a:off x="8953930" y="1840863"/>
              <a:ext cx="186837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55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109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663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217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2771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326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9988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43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rgbClr val="0432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Needs cryptocurrency for write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C84017E-76F2-D941-9DCE-F4EA73399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9638" y="2018430"/>
              <a:ext cx="121920" cy="1219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55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109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663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217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2771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326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99880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434" algn="l" defTabSz="228554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solidFill>
                  <a:srgbClr val="0432FF"/>
                </a:solidFill>
              </a:endParaRPr>
            </a:p>
          </p:txBody>
        </p:sp>
      </p:grp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DD3326A0-F7FE-4647-A364-8214173B994C}"/>
              </a:ext>
            </a:extLst>
          </p:cNvPr>
          <p:cNvCxnSpPr>
            <a:stCxn id="26" idx="3"/>
            <a:endCxn id="31" idx="2"/>
          </p:cNvCxnSpPr>
          <p:nvPr/>
        </p:nvCxnSpPr>
        <p:spPr>
          <a:xfrm flipV="1">
            <a:off x="4860249" y="2099872"/>
            <a:ext cx="733236" cy="786338"/>
          </a:xfrm>
          <a:prstGeom prst="curvedConnector3">
            <a:avLst/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3552AF6-0564-B24E-98EA-6A3842B5667C}"/>
              </a:ext>
            </a:extLst>
          </p:cNvPr>
          <p:cNvCxnSpPr>
            <a:endCxn id="36" idx="2"/>
          </p:cNvCxnSpPr>
          <p:nvPr/>
        </p:nvCxnSpPr>
        <p:spPr>
          <a:xfrm>
            <a:off x="5031671" y="3394506"/>
            <a:ext cx="561813" cy="241659"/>
          </a:xfrm>
          <a:prstGeom prst="curvedConnector3">
            <a:avLst/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4F52130-3C9B-FB49-A0B2-D51EB4810A64}"/>
              </a:ext>
            </a:extLst>
          </p:cNvPr>
          <p:cNvCxnSpPr>
            <a:cxnSpLocks/>
          </p:cNvCxnSpPr>
          <p:nvPr/>
        </p:nvCxnSpPr>
        <p:spPr>
          <a:xfrm>
            <a:off x="4712542" y="4600430"/>
            <a:ext cx="939559" cy="585049"/>
          </a:xfrm>
          <a:prstGeom prst="curvedConnector2">
            <a:avLst/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7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08426 " pathEditMode="relative" rAng="0" ptsTypes="AA">
                                      <p:cBhvr>
                                        <p:cTn id="9" dur="8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1.11111E-6 L 0 0.08426 " pathEditMode="relative" rAng="0" ptsTypes="AA">
                                      <p:cBhvr>
                                        <p:cTn id="14" dur="8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624840" y="2766222"/>
            <a:ext cx="1117092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 is my file storage (friedger.id)</a:t>
            </a:r>
            <a:br>
              <a:rPr lang="en-US" sz="24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24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 is the public key for </a:t>
            </a:r>
            <a:r>
              <a:rPr lang="en-US" sz="2400" dirty="0" err="1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trottola.id.blockstack</a:t>
            </a:r>
          </a:p>
        </p:txBody>
      </p:sp>
    </p:spTree>
    <p:extLst>
      <p:ext uri="{BB962C8B-B14F-4D97-AF65-F5344CB8AC3E}">
        <p14:creationId xmlns:p14="http://schemas.microsoft.com/office/powerpoint/2010/main" val="270825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35B4DD0-587C-4D42-8352-7595A1862E09}"/>
              </a:ext>
            </a:extLst>
          </p:cNvPr>
          <p:cNvSpPr txBox="1"/>
          <p:nvPr/>
        </p:nvSpPr>
        <p:spPr>
          <a:xfrm>
            <a:off x="1493520" y="3071634"/>
            <a:ext cx="9204960" cy="707886"/>
          </a:xfrm>
          <a:prstGeom prst="rect">
            <a:avLst/>
          </a:prstGeom>
          <a:noFill/>
        </p:spPr>
        <p:txBody>
          <a:bodyPr wrap="square" lIns="91342" tIns="45671" rIns="91342" bIns="45671" rtlCol="0">
            <a:spAutoFit/>
          </a:bodyPr>
          <a:lstStyle/>
          <a:p>
            <a:pPr algn="ctr"/>
            <a:r>
              <a:rPr lang="en-US" sz="4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ATLAS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NETWORK</a:t>
            </a:r>
            <a:endParaRPr lang="en-US" sz="4000" dirty="0">
              <a:solidFill>
                <a:srgbClr val="0432F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7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/>
        </p:nvSpPr>
        <p:spPr>
          <a:xfrm>
            <a:off x="4504319" y="2154342"/>
            <a:ext cx="3077274" cy="3077274"/>
          </a:xfrm>
          <a:custGeom>
            <a:avLst/>
            <a:gdLst>
              <a:gd name="connsiteX0" fmla="*/ 0 w 3355880"/>
              <a:gd name="connsiteY0" fmla="*/ 1677940 h 3355880"/>
              <a:gd name="connsiteX1" fmla="*/ 1677940 w 3355880"/>
              <a:gd name="connsiteY1" fmla="*/ 0 h 3355880"/>
              <a:gd name="connsiteX2" fmla="*/ 3355880 w 3355880"/>
              <a:gd name="connsiteY2" fmla="*/ 1677940 h 3355880"/>
              <a:gd name="connsiteX3" fmla="*/ 1677940 w 3355880"/>
              <a:gd name="connsiteY3" fmla="*/ 3355880 h 3355880"/>
              <a:gd name="connsiteX4" fmla="*/ 0 w 3355880"/>
              <a:gd name="connsiteY4" fmla="*/ 1677940 h 33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880" h="3355880">
                <a:moveTo>
                  <a:pt x="0" y="1677940"/>
                </a:moveTo>
                <a:cubicBezTo>
                  <a:pt x="0" y="751239"/>
                  <a:pt x="751239" y="0"/>
                  <a:pt x="1677940" y="0"/>
                </a:cubicBezTo>
                <a:cubicBezTo>
                  <a:pt x="2604641" y="0"/>
                  <a:pt x="3355880" y="751239"/>
                  <a:pt x="3355880" y="1677940"/>
                </a:cubicBezTo>
                <a:cubicBezTo>
                  <a:pt x="3355880" y="2604641"/>
                  <a:pt x="2604641" y="3355880"/>
                  <a:pt x="1677940" y="3355880"/>
                </a:cubicBezTo>
                <a:cubicBezTo>
                  <a:pt x="751239" y="3355880"/>
                  <a:pt x="0" y="2604641"/>
                  <a:pt x="0" y="1677940"/>
                </a:cubicBezTo>
                <a:close/>
              </a:path>
            </a:pathLst>
          </a:custGeom>
          <a:pattFill prst="pct90">
            <a:fgClr>
              <a:srgbClr val="0432FF"/>
            </a:fgClr>
            <a:bgClr>
              <a:srgbClr val="FFFFFF"/>
            </a:bgClr>
          </a:pattFill>
          <a:ln w="22225"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725284" tIns="337472" rIns="1725284" bIns="3692918" numCol="1" spcCol="1270" anchor="ctr" anchorCtr="0">
            <a:no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1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432FF"/>
                </a:solidFill>
              </a:rPr>
              <a:t>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90065" y="2127710"/>
            <a:ext cx="2593849" cy="407791"/>
          </a:xfrm>
          <a:prstGeom prst="rect">
            <a:avLst/>
          </a:prstGeom>
          <a:ln>
            <a:noFill/>
          </a:ln>
        </p:spPr>
        <p:txBody>
          <a:bodyPr wrap="square" lIns="243808" rIns="243808" bIns="97523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5000"/>
              </a:lnSpc>
            </a:pPr>
            <a:r>
              <a:rPr lang="en-US" sz="1800" dirty="0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P2P Network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12446" y="4792328"/>
            <a:ext cx="2593849" cy="670940"/>
          </a:xfrm>
          <a:prstGeom prst="rect">
            <a:avLst/>
          </a:prstGeom>
          <a:ln>
            <a:noFill/>
          </a:ln>
        </p:spPr>
        <p:txBody>
          <a:bodyPr wrap="square" lIns="243808" rIns="243808" bIns="97523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5000"/>
              </a:lnSpc>
            </a:pPr>
            <a:r>
              <a:rPr lang="en-US" sz="1800" dirty="0">
                <a:solidFill>
                  <a:srgbClr val="424242"/>
                </a:solidFill>
              </a:rPr>
              <a:t>Off-chain storage</a:t>
            </a:r>
          </a:p>
          <a:p>
            <a:pPr algn="r">
              <a:lnSpc>
                <a:spcPct val="95000"/>
              </a:lnSpc>
            </a:pPr>
            <a:r>
              <a:rPr lang="en-US" sz="1800" dirty="0">
                <a:solidFill>
                  <a:srgbClr val="424242"/>
                </a:solidFill>
              </a:rPr>
              <a:t>For BNS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634089" y="2127710"/>
            <a:ext cx="2593849" cy="407791"/>
          </a:xfrm>
          <a:prstGeom prst="rect">
            <a:avLst/>
          </a:prstGeom>
          <a:ln>
            <a:noFill/>
          </a:ln>
        </p:spPr>
        <p:txBody>
          <a:bodyPr wrap="square" lIns="243808" rIns="243808" bIns="97523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1800" dirty="0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Zone Files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588445" y="4923886"/>
            <a:ext cx="2593849" cy="407791"/>
          </a:xfrm>
          <a:prstGeom prst="rect">
            <a:avLst/>
          </a:prstGeom>
          <a:ln>
            <a:noFill/>
          </a:ln>
        </p:spPr>
        <p:txBody>
          <a:bodyPr wrap="square" lIns="243808" rIns="243808" bIns="97523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1800" dirty="0">
                <a:solidFill>
                  <a:srgbClr val="424242"/>
                </a:solidFill>
              </a:rPr>
              <a:t>100% replicated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7147913" y="4510713"/>
            <a:ext cx="345070" cy="246012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4812046" y="2462068"/>
            <a:ext cx="2461819" cy="2461818"/>
          </a:xfrm>
          <a:custGeom>
            <a:avLst/>
            <a:gdLst>
              <a:gd name="connsiteX0" fmla="*/ 0 w 2684704"/>
              <a:gd name="connsiteY0" fmla="*/ 1342352 h 2684704"/>
              <a:gd name="connsiteX1" fmla="*/ 1342352 w 2684704"/>
              <a:gd name="connsiteY1" fmla="*/ 0 h 2684704"/>
              <a:gd name="connsiteX2" fmla="*/ 2684704 w 2684704"/>
              <a:gd name="connsiteY2" fmla="*/ 1342352 h 2684704"/>
              <a:gd name="connsiteX3" fmla="*/ 1342352 w 2684704"/>
              <a:gd name="connsiteY3" fmla="*/ 2684704 h 2684704"/>
              <a:gd name="connsiteX4" fmla="*/ 0 w 2684704"/>
              <a:gd name="connsiteY4" fmla="*/ 1342352 h 26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704" h="2684704">
                <a:moveTo>
                  <a:pt x="0" y="1342352"/>
                </a:moveTo>
                <a:cubicBezTo>
                  <a:pt x="0" y="600991"/>
                  <a:pt x="600991" y="0"/>
                  <a:pt x="1342352" y="0"/>
                </a:cubicBezTo>
                <a:cubicBezTo>
                  <a:pt x="2083713" y="0"/>
                  <a:pt x="2684704" y="600991"/>
                  <a:pt x="2684704" y="1342352"/>
                </a:cubicBezTo>
                <a:cubicBezTo>
                  <a:pt x="2684704" y="2083713"/>
                  <a:pt x="2083713" y="2684704"/>
                  <a:pt x="1342352" y="2684704"/>
                </a:cubicBezTo>
                <a:cubicBezTo>
                  <a:pt x="600991" y="2684704"/>
                  <a:pt x="0" y="2083713"/>
                  <a:pt x="0" y="1342352"/>
                </a:cubicBezTo>
                <a:close/>
              </a:path>
            </a:pathLst>
          </a:custGeom>
          <a:pattFill prst="pct5">
            <a:fgClr>
              <a:srgbClr val="0432FF"/>
            </a:fgClr>
            <a:bgClr>
              <a:srgbClr val="FFFFFF"/>
            </a:bgClr>
          </a:pattFill>
          <a:ln w="3175" cmpd="sng"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277893" tIns="328525" rIns="1277893" bIns="2833924" numCol="1" spcCol="1270" anchor="ctr" anchorCtr="0">
            <a:no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1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432FF"/>
                </a:solidFill>
              </a:rPr>
              <a:t> </a:t>
            </a: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7401753" y="4467844"/>
            <a:ext cx="1232336" cy="1232339"/>
          </a:xfrm>
          <a:prstGeom prst="ellipse">
            <a:avLst/>
          </a:prstGeom>
          <a:noFill/>
          <a:ln w="9525">
            <a:solidFill>
              <a:srgbClr val="0432FF"/>
            </a:solidFill>
            <a:round/>
            <a:headEnd/>
            <a:tailEnd/>
          </a:ln>
          <a:extLst/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99">
              <a:solidFill>
                <a:srgbClr val="0432FF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6930544" y="2653816"/>
            <a:ext cx="568387" cy="420277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eeform 45"/>
          <p:cNvSpPr/>
          <p:nvPr/>
        </p:nvSpPr>
        <p:spPr>
          <a:xfrm>
            <a:off x="5119773" y="2769796"/>
            <a:ext cx="1846364" cy="1846364"/>
          </a:xfrm>
          <a:custGeom>
            <a:avLst/>
            <a:gdLst>
              <a:gd name="connsiteX0" fmla="*/ 0 w 2013528"/>
              <a:gd name="connsiteY0" fmla="*/ 1006764 h 2013528"/>
              <a:gd name="connsiteX1" fmla="*/ 1006764 w 2013528"/>
              <a:gd name="connsiteY1" fmla="*/ 0 h 2013528"/>
              <a:gd name="connsiteX2" fmla="*/ 2013528 w 2013528"/>
              <a:gd name="connsiteY2" fmla="*/ 1006764 h 2013528"/>
              <a:gd name="connsiteX3" fmla="*/ 1006764 w 2013528"/>
              <a:gd name="connsiteY3" fmla="*/ 2013528 h 2013528"/>
              <a:gd name="connsiteX4" fmla="*/ 0 w 2013528"/>
              <a:gd name="connsiteY4" fmla="*/ 1006764 h 201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528" h="2013528">
                <a:moveTo>
                  <a:pt x="0" y="1006764"/>
                </a:moveTo>
                <a:cubicBezTo>
                  <a:pt x="0" y="450744"/>
                  <a:pt x="450744" y="0"/>
                  <a:pt x="1006764" y="0"/>
                </a:cubicBezTo>
                <a:cubicBezTo>
                  <a:pt x="1562784" y="0"/>
                  <a:pt x="2013528" y="450744"/>
                  <a:pt x="2013528" y="1006764"/>
                </a:cubicBezTo>
                <a:cubicBezTo>
                  <a:pt x="2013528" y="1562784"/>
                  <a:pt x="1562784" y="2013528"/>
                  <a:pt x="1006764" y="2013528"/>
                </a:cubicBezTo>
                <a:cubicBezTo>
                  <a:pt x="450744" y="2013528"/>
                  <a:pt x="0" y="1562784"/>
                  <a:pt x="0" y="1006764"/>
                </a:cubicBezTo>
                <a:close/>
              </a:path>
            </a:pathLst>
          </a:custGeom>
          <a:pattFill prst="pct40">
            <a:fgClr>
              <a:srgbClr val="0432FF"/>
            </a:fgClr>
            <a:bgClr>
              <a:srgbClr val="FFFFFF"/>
            </a:bgClr>
          </a:pattFill>
          <a:ln w="3175" cmpd="sng"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830500" tIns="315103" rIns="830500" bIns="1992828" numCol="1" spcCol="1270" anchor="ctr" anchorCtr="0">
            <a:no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1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432FF"/>
                </a:solidFill>
              </a:rPr>
              <a:t> 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4680407" y="4184075"/>
            <a:ext cx="774171" cy="544211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12"/>
          <p:cNvSpPr>
            <a:spLocks noChangeArrowheads="1"/>
          </p:cNvSpPr>
          <p:nvPr/>
        </p:nvSpPr>
        <p:spPr bwMode="auto">
          <a:xfrm>
            <a:off x="3557913" y="4467844"/>
            <a:ext cx="1232337" cy="1232339"/>
          </a:xfrm>
          <a:prstGeom prst="ellipse">
            <a:avLst/>
          </a:prstGeom>
          <a:noFill/>
          <a:ln w="9525">
            <a:solidFill>
              <a:srgbClr val="0432FF"/>
            </a:solidFill>
            <a:round/>
            <a:headEnd/>
            <a:tailEnd/>
          </a:ln>
          <a:extLst/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99">
              <a:solidFill>
                <a:srgbClr val="0432FF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5427501" y="3077524"/>
            <a:ext cx="1230909" cy="1230909"/>
          </a:xfrm>
          <a:custGeom>
            <a:avLst/>
            <a:gdLst>
              <a:gd name="connsiteX0" fmla="*/ 0 w 1342352"/>
              <a:gd name="connsiteY0" fmla="*/ 671176 h 1342352"/>
              <a:gd name="connsiteX1" fmla="*/ 671176 w 1342352"/>
              <a:gd name="connsiteY1" fmla="*/ 0 h 1342352"/>
              <a:gd name="connsiteX2" fmla="*/ 1342352 w 1342352"/>
              <a:gd name="connsiteY2" fmla="*/ 671176 h 1342352"/>
              <a:gd name="connsiteX3" fmla="*/ 671176 w 1342352"/>
              <a:gd name="connsiteY3" fmla="*/ 1342352 h 1342352"/>
              <a:gd name="connsiteX4" fmla="*/ 0 w 1342352"/>
              <a:gd name="connsiteY4" fmla="*/ 671176 h 134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352" h="1342352">
                <a:moveTo>
                  <a:pt x="0" y="671176"/>
                </a:moveTo>
                <a:cubicBezTo>
                  <a:pt x="0" y="300496"/>
                  <a:pt x="300496" y="0"/>
                  <a:pt x="671176" y="0"/>
                </a:cubicBezTo>
                <a:cubicBezTo>
                  <a:pt x="1041856" y="0"/>
                  <a:pt x="1342352" y="300496"/>
                  <a:pt x="1342352" y="671176"/>
                </a:cubicBezTo>
                <a:cubicBezTo>
                  <a:pt x="1342352" y="1041856"/>
                  <a:pt x="1041856" y="1342352"/>
                  <a:pt x="671176" y="1342352"/>
                </a:cubicBezTo>
                <a:cubicBezTo>
                  <a:pt x="300496" y="1342352"/>
                  <a:pt x="0" y="1041856"/>
                  <a:pt x="0" y="671176"/>
                </a:cubicBezTo>
                <a:close/>
              </a:path>
            </a:pathLst>
          </a:custGeom>
          <a:solidFill>
            <a:srgbClr val="0432FF"/>
          </a:solidFill>
          <a:ln w="3175" cmpd="sng">
            <a:solidFill>
              <a:srgbClr val="0432FF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375854" tIns="561170" rIns="375854" bIns="561170" numCol="1" spcCol="1270" anchor="ctr" anchorCtr="0">
            <a:no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1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432FF"/>
                </a:solidFill>
              </a:rPr>
              <a:t> 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4664049" y="2697908"/>
            <a:ext cx="1371169" cy="990265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12"/>
          <p:cNvSpPr>
            <a:spLocks noChangeArrowheads="1"/>
          </p:cNvSpPr>
          <p:nvPr/>
        </p:nvSpPr>
        <p:spPr bwMode="auto">
          <a:xfrm>
            <a:off x="3557913" y="1703876"/>
            <a:ext cx="1232337" cy="1232339"/>
          </a:xfrm>
          <a:prstGeom prst="ellipse">
            <a:avLst/>
          </a:prstGeom>
          <a:noFill/>
          <a:ln w="9525">
            <a:solidFill>
              <a:srgbClr val="0432FF"/>
            </a:solidFill>
            <a:round/>
            <a:headEnd/>
            <a:tailEnd/>
          </a:ln>
          <a:extLst/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99">
              <a:solidFill>
                <a:srgbClr val="0432FF"/>
              </a:solidFill>
            </a:endParaRPr>
          </a:p>
        </p:txBody>
      </p:sp>
      <p:sp>
        <p:nvSpPr>
          <p:cNvPr id="54" name="Oval 12"/>
          <p:cNvSpPr>
            <a:spLocks noChangeArrowheads="1"/>
          </p:cNvSpPr>
          <p:nvPr/>
        </p:nvSpPr>
        <p:spPr bwMode="auto">
          <a:xfrm>
            <a:off x="7401753" y="1703876"/>
            <a:ext cx="1232336" cy="1232339"/>
          </a:xfrm>
          <a:prstGeom prst="ellipse">
            <a:avLst/>
          </a:prstGeom>
          <a:noFill/>
          <a:ln w="9525">
            <a:solidFill>
              <a:srgbClr val="0432FF"/>
            </a:solidFill>
            <a:round/>
            <a:headEnd/>
            <a:tailEnd/>
          </a:ln>
          <a:extLst/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99">
              <a:solidFill>
                <a:srgbClr val="0432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C03C15-1091-624E-A05E-3EA4543E9FCF}"/>
              </a:ext>
            </a:extLst>
          </p:cNvPr>
          <p:cNvSpPr txBox="1"/>
          <p:nvPr/>
        </p:nvSpPr>
        <p:spPr>
          <a:xfrm>
            <a:off x="8206299" y="460102"/>
            <a:ext cx="3288868" cy="553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ATLAS </a:t>
            </a:r>
          </a:p>
        </p:txBody>
      </p:sp>
    </p:spTree>
    <p:extLst>
      <p:ext uri="{BB962C8B-B14F-4D97-AF65-F5344CB8AC3E}">
        <p14:creationId xmlns:p14="http://schemas.microsoft.com/office/powerpoint/2010/main" val="261487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/>
      <p:bldP spid="37" grpId="0"/>
      <p:bldP spid="38" grpId="0"/>
      <p:bldP spid="39" grpId="0"/>
      <p:bldP spid="41" grpId="0" animBg="1"/>
      <p:bldP spid="43" grpId="0" animBg="1"/>
      <p:bldP spid="46" grpId="0" animBg="1"/>
      <p:bldP spid="48" grpId="0" animBg="1"/>
      <p:bldP spid="51" grpId="0" animBg="1"/>
      <p:bldP spid="53" grpId="0" animBg="1"/>
      <p:bldP spid="5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624840" y="2766222"/>
            <a:ext cx="1117092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Store an encrypted copy!</a:t>
            </a:r>
          </a:p>
        </p:txBody>
      </p:sp>
    </p:spTree>
    <p:extLst>
      <p:ext uri="{BB962C8B-B14F-4D97-AF65-F5344CB8AC3E}">
        <p14:creationId xmlns:p14="http://schemas.microsoft.com/office/powerpoint/2010/main" val="3399826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35B4DD0-587C-4D42-8352-7595A1862E09}"/>
              </a:ext>
            </a:extLst>
          </p:cNvPr>
          <p:cNvSpPr txBox="1"/>
          <p:nvPr/>
        </p:nvSpPr>
        <p:spPr>
          <a:xfrm>
            <a:off x="1493520" y="3071634"/>
            <a:ext cx="9204960" cy="707886"/>
          </a:xfrm>
          <a:prstGeom prst="rect">
            <a:avLst/>
          </a:prstGeom>
          <a:noFill/>
        </p:spPr>
        <p:txBody>
          <a:bodyPr wrap="square" lIns="91342" tIns="45671" rIns="91342" bIns="45671" rtlCol="0">
            <a:spAutoFit/>
          </a:bodyPr>
          <a:lstStyle/>
          <a:p>
            <a:pPr algn="ctr"/>
            <a:r>
              <a:rPr lang="en-US" sz="4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GAIA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STORAGE</a:t>
            </a:r>
            <a:endParaRPr lang="en-US" sz="4000" dirty="0">
              <a:solidFill>
                <a:srgbClr val="0432F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25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95775F-AD4B-433F-A10F-195A49419E58}"/>
              </a:ext>
            </a:extLst>
          </p:cNvPr>
          <p:cNvGrpSpPr/>
          <p:nvPr/>
        </p:nvGrpSpPr>
        <p:grpSpPr>
          <a:xfrm>
            <a:off x="5503084" y="2483687"/>
            <a:ext cx="2044400" cy="2105160"/>
            <a:chOff x="4187826" y="2971801"/>
            <a:chExt cx="2146300" cy="22098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D8D18FC-D34A-4E5B-82CB-CCDFEF28F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3195639"/>
              <a:ext cx="1876425" cy="1885950"/>
            </a:xfrm>
            <a:custGeom>
              <a:avLst/>
              <a:gdLst>
                <a:gd name="T0" fmla="*/ 244 w 244"/>
                <a:gd name="T1" fmla="*/ 243 h 245"/>
                <a:gd name="T2" fmla="*/ 244 w 244"/>
                <a:gd name="T3" fmla="*/ 243 h 245"/>
                <a:gd name="T4" fmla="*/ 4 w 244"/>
                <a:gd name="T5" fmla="*/ 18 h 245"/>
                <a:gd name="T6" fmla="*/ 1 w 244"/>
                <a:gd name="T7" fmla="*/ 15 h 245"/>
                <a:gd name="T8" fmla="*/ 0 w 244"/>
                <a:gd name="T9" fmla="*/ 20 h 245"/>
                <a:gd name="T10" fmla="*/ 0 w 244"/>
                <a:gd name="T11" fmla="*/ 21 h 245"/>
                <a:gd name="T12" fmla="*/ 0 w 244"/>
                <a:gd name="T13" fmla="*/ 25 h 245"/>
                <a:gd name="T14" fmla="*/ 0 w 244"/>
                <a:gd name="T15" fmla="*/ 31 h 245"/>
                <a:gd name="T16" fmla="*/ 0 w 244"/>
                <a:gd name="T17" fmla="*/ 44 h 245"/>
                <a:gd name="T18" fmla="*/ 1 w 244"/>
                <a:gd name="T19" fmla="*/ 53 h 245"/>
                <a:gd name="T20" fmla="*/ 6 w 244"/>
                <a:gd name="T21" fmla="*/ 79 h 245"/>
                <a:gd name="T22" fmla="*/ 7 w 244"/>
                <a:gd name="T23" fmla="*/ 84 h 245"/>
                <a:gd name="T24" fmla="*/ 8 w 244"/>
                <a:gd name="T25" fmla="*/ 88 h 245"/>
                <a:gd name="T26" fmla="*/ 10 w 244"/>
                <a:gd name="T27" fmla="*/ 94 h 245"/>
                <a:gd name="T28" fmla="*/ 11 w 244"/>
                <a:gd name="T29" fmla="*/ 97 h 245"/>
                <a:gd name="T30" fmla="*/ 12 w 244"/>
                <a:gd name="T31" fmla="*/ 101 h 245"/>
                <a:gd name="T32" fmla="*/ 14 w 244"/>
                <a:gd name="T33" fmla="*/ 108 h 245"/>
                <a:gd name="T34" fmla="*/ 15 w 244"/>
                <a:gd name="T35" fmla="*/ 110 h 245"/>
                <a:gd name="T36" fmla="*/ 25 w 244"/>
                <a:gd name="T37" fmla="*/ 132 h 245"/>
                <a:gd name="T38" fmla="*/ 29 w 244"/>
                <a:gd name="T39" fmla="*/ 139 h 245"/>
                <a:gd name="T40" fmla="*/ 29 w 244"/>
                <a:gd name="T41" fmla="*/ 139 h 245"/>
                <a:gd name="T42" fmla="*/ 34 w 244"/>
                <a:gd name="T43" fmla="*/ 146 h 245"/>
                <a:gd name="T44" fmla="*/ 35 w 244"/>
                <a:gd name="T45" fmla="*/ 148 h 245"/>
                <a:gd name="T46" fmla="*/ 36 w 244"/>
                <a:gd name="T47" fmla="*/ 150 h 245"/>
                <a:gd name="T48" fmla="*/ 42 w 244"/>
                <a:gd name="T49" fmla="*/ 159 h 245"/>
                <a:gd name="T50" fmla="*/ 56 w 244"/>
                <a:gd name="T51" fmla="*/ 175 h 245"/>
                <a:gd name="T52" fmla="*/ 61 w 244"/>
                <a:gd name="T53" fmla="*/ 181 h 245"/>
                <a:gd name="T54" fmla="*/ 65 w 244"/>
                <a:gd name="T55" fmla="*/ 185 h 245"/>
                <a:gd name="T56" fmla="*/ 68 w 244"/>
                <a:gd name="T57" fmla="*/ 188 h 245"/>
                <a:gd name="T58" fmla="*/ 80 w 244"/>
                <a:gd name="T59" fmla="*/ 198 h 245"/>
                <a:gd name="T60" fmla="*/ 85 w 244"/>
                <a:gd name="T61" fmla="*/ 202 h 245"/>
                <a:gd name="T62" fmla="*/ 90 w 244"/>
                <a:gd name="T63" fmla="*/ 205 h 245"/>
                <a:gd name="T64" fmla="*/ 107 w 244"/>
                <a:gd name="T65" fmla="*/ 217 h 245"/>
                <a:gd name="T66" fmla="*/ 111 w 244"/>
                <a:gd name="T67" fmla="*/ 218 h 245"/>
                <a:gd name="T68" fmla="*/ 115 w 244"/>
                <a:gd name="T69" fmla="*/ 221 h 245"/>
                <a:gd name="T70" fmla="*/ 118 w 244"/>
                <a:gd name="T71" fmla="*/ 222 h 245"/>
                <a:gd name="T72" fmla="*/ 121 w 244"/>
                <a:gd name="T73" fmla="*/ 224 h 245"/>
                <a:gd name="T74" fmla="*/ 124 w 244"/>
                <a:gd name="T75" fmla="*/ 225 h 245"/>
                <a:gd name="T76" fmla="*/ 148 w 244"/>
                <a:gd name="T77" fmla="*/ 234 h 245"/>
                <a:gd name="T78" fmla="*/ 161 w 244"/>
                <a:gd name="T79" fmla="*/ 238 h 245"/>
                <a:gd name="T80" fmla="*/ 163 w 244"/>
                <a:gd name="T81" fmla="*/ 239 h 245"/>
                <a:gd name="T82" fmla="*/ 166 w 244"/>
                <a:gd name="T83" fmla="*/ 240 h 245"/>
                <a:gd name="T84" fmla="*/ 179 w 244"/>
                <a:gd name="T85" fmla="*/ 242 h 245"/>
                <a:gd name="T86" fmla="*/ 181 w 244"/>
                <a:gd name="T87" fmla="*/ 242 h 245"/>
                <a:gd name="T88" fmla="*/ 190 w 244"/>
                <a:gd name="T89" fmla="*/ 244 h 245"/>
                <a:gd name="T90" fmla="*/ 199 w 244"/>
                <a:gd name="T91" fmla="*/ 244 h 245"/>
                <a:gd name="T92" fmla="*/ 222 w 244"/>
                <a:gd name="T93" fmla="*/ 245 h 245"/>
                <a:gd name="T94" fmla="*/ 238 w 244"/>
                <a:gd name="T95" fmla="*/ 243 h 245"/>
                <a:gd name="T96" fmla="*/ 244 w 244"/>
                <a:gd name="T97" fmla="*/ 24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4" h="245">
                  <a:moveTo>
                    <a:pt x="244" y="243"/>
                  </a:moveTo>
                  <a:cubicBezTo>
                    <a:pt x="244" y="243"/>
                    <a:pt x="244" y="243"/>
                    <a:pt x="244" y="243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27" y="245"/>
                    <a:pt x="194" y="231"/>
                    <a:pt x="154" y="200"/>
                  </a:cubicBezTo>
                  <a:cubicBezTo>
                    <a:pt x="84" y="147"/>
                    <a:pt x="17" y="65"/>
                    <a:pt x="4" y="18"/>
                  </a:cubicBezTo>
                  <a:cubicBezTo>
                    <a:pt x="2" y="11"/>
                    <a:pt x="2" y="5"/>
                    <a:pt x="2" y="0"/>
                  </a:cubicBezTo>
                  <a:cubicBezTo>
                    <a:pt x="2" y="4"/>
                    <a:pt x="1" y="10"/>
                    <a:pt x="1" y="15"/>
                  </a:cubicBezTo>
                  <a:cubicBezTo>
                    <a:pt x="1" y="10"/>
                    <a:pt x="2" y="5"/>
                    <a:pt x="2" y="0"/>
                  </a:cubicBezTo>
                  <a:cubicBezTo>
                    <a:pt x="1" y="7"/>
                    <a:pt x="1" y="13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5"/>
                    <a:pt x="0" y="39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1" y="47"/>
                    <a:pt x="1" y="50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2" y="65"/>
                    <a:pt x="5" y="79"/>
                  </a:cubicBezTo>
                  <a:cubicBezTo>
                    <a:pt x="5" y="79"/>
                    <a:pt x="6" y="79"/>
                    <a:pt x="6" y="79"/>
                  </a:cubicBezTo>
                  <a:cubicBezTo>
                    <a:pt x="6" y="81"/>
                    <a:pt x="6" y="82"/>
                    <a:pt x="7" y="83"/>
                  </a:cubicBezTo>
                  <a:cubicBezTo>
                    <a:pt x="7" y="83"/>
                    <a:pt x="7" y="84"/>
                    <a:pt x="7" y="84"/>
                  </a:cubicBezTo>
                  <a:cubicBezTo>
                    <a:pt x="7" y="85"/>
                    <a:pt x="7" y="85"/>
                    <a:pt x="7" y="86"/>
                  </a:cubicBezTo>
                  <a:cubicBezTo>
                    <a:pt x="7" y="87"/>
                    <a:pt x="8" y="87"/>
                    <a:pt x="8" y="88"/>
                  </a:cubicBezTo>
                  <a:cubicBezTo>
                    <a:pt x="8" y="88"/>
                    <a:pt x="8" y="90"/>
                    <a:pt x="9" y="93"/>
                  </a:cubicBezTo>
                  <a:cubicBezTo>
                    <a:pt x="9" y="93"/>
                    <a:pt x="9" y="94"/>
                    <a:pt x="10" y="94"/>
                  </a:cubicBezTo>
                  <a:cubicBezTo>
                    <a:pt x="10" y="95"/>
                    <a:pt x="10" y="95"/>
                    <a:pt x="10" y="96"/>
                  </a:cubicBezTo>
                  <a:cubicBezTo>
                    <a:pt x="10" y="97"/>
                    <a:pt x="10" y="97"/>
                    <a:pt x="11" y="97"/>
                  </a:cubicBezTo>
                  <a:cubicBezTo>
                    <a:pt x="11" y="98"/>
                    <a:pt x="11" y="99"/>
                    <a:pt x="12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1"/>
                    <a:pt x="12" y="101"/>
                    <a:pt x="12" y="102"/>
                  </a:cubicBezTo>
                  <a:cubicBezTo>
                    <a:pt x="13" y="104"/>
                    <a:pt x="14" y="106"/>
                    <a:pt x="14" y="108"/>
                  </a:cubicBezTo>
                  <a:cubicBezTo>
                    <a:pt x="15" y="109"/>
                    <a:pt x="15" y="109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8" y="117"/>
                    <a:pt x="19" y="120"/>
                    <a:pt x="23" y="128"/>
                  </a:cubicBezTo>
                  <a:cubicBezTo>
                    <a:pt x="23" y="128"/>
                    <a:pt x="24" y="130"/>
                    <a:pt x="25" y="132"/>
                  </a:cubicBezTo>
                  <a:cubicBezTo>
                    <a:pt x="25" y="132"/>
                    <a:pt x="25" y="132"/>
                    <a:pt x="25" y="132"/>
                  </a:cubicBezTo>
                  <a:cubicBezTo>
                    <a:pt x="26" y="134"/>
                    <a:pt x="28" y="136"/>
                    <a:pt x="29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30" y="140"/>
                    <a:pt x="31" y="142"/>
                    <a:pt x="31" y="143"/>
                  </a:cubicBezTo>
                  <a:cubicBezTo>
                    <a:pt x="32" y="144"/>
                    <a:pt x="33" y="145"/>
                    <a:pt x="34" y="146"/>
                  </a:cubicBezTo>
                  <a:cubicBezTo>
                    <a:pt x="34" y="146"/>
                    <a:pt x="34" y="146"/>
                    <a:pt x="34" y="147"/>
                  </a:cubicBezTo>
                  <a:cubicBezTo>
                    <a:pt x="34" y="147"/>
                    <a:pt x="35" y="148"/>
                    <a:pt x="35" y="148"/>
                  </a:cubicBezTo>
                  <a:cubicBezTo>
                    <a:pt x="35" y="149"/>
                    <a:pt x="35" y="149"/>
                    <a:pt x="36" y="149"/>
                  </a:cubicBezTo>
                  <a:cubicBezTo>
                    <a:pt x="36" y="149"/>
                    <a:pt x="36" y="150"/>
                    <a:pt x="36" y="150"/>
                  </a:cubicBezTo>
                  <a:cubicBezTo>
                    <a:pt x="38" y="152"/>
                    <a:pt x="39" y="155"/>
                    <a:pt x="41" y="158"/>
                  </a:cubicBezTo>
                  <a:cubicBezTo>
                    <a:pt x="42" y="158"/>
                    <a:pt x="42" y="158"/>
                    <a:pt x="42" y="159"/>
                  </a:cubicBezTo>
                  <a:cubicBezTo>
                    <a:pt x="45" y="162"/>
                    <a:pt x="49" y="167"/>
                    <a:pt x="54" y="173"/>
                  </a:cubicBezTo>
                  <a:cubicBezTo>
                    <a:pt x="54" y="173"/>
                    <a:pt x="55" y="174"/>
                    <a:pt x="56" y="175"/>
                  </a:cubicBezTo>
                  <a:cubicBezTo>
                    <a:pt x="56" y="175"/>
                    <a:pt x="56" y="175"/>
                    <a:pt x="56" y="175"/>
                  </a:cubicBezTo>
                  <a:cubicBezTo>
                    <a:pt x="58" y="177"/>
                    <a:pt x="60" y="179"/>
                    <a:pt x="61" y="181"/>
                  </a:cubicBezTo>
                  <a:cubicBezTo>
                    <a:pt x="62" y="182"/>
                    <a:pt x="62" y="182"/>
                    <a:pt x="63" y="182"/>
                  </a:cubicBezTo>
                  <a:cubicBezTo>
                    <a:pt x="64" y="183"/>
                    <a:pt x="65" y="184"/>
                    <a:pt x="65" y="185"/>
                  </a:cubicBezTo>
                  <a:cubicBezTo>
                    <a:pt x="66" y="185"/>
                    <a:pt x="66" y="186"/>
                    <a:pt x="66" y="186"/>
                  </a:cubicBezTo>
                  <a:cubicBezTo>
                    <a:pt x="67" y="187"/>
                    <a:pt x="68" y="187"/>
                    <a:pt x="68" y="188"/>
                  </a:cubicBezTo>
                  <a:cubicBezTo>
                    <a:pt x="72" y="191"/>
                    <a:pt x="76" y="195"/>
                    <a:pt x="80" y="198"/>
                  </a:cubicBezTo>
                  <a:cubicBezTo>
                    <a:pt x="80" y="198"/>
                    <a:pt x="80" y="198"/>
                    <a:pt x="80" y="198"/>
                  </a:cubicBezTo>
                  <a:cubicBezTo>
                    <a:pt x="82" y="199"/>
                    <a:pt x="83" y="200"/>
                    <a:pt x="84" y="201"/>
                  </a:cubicBezTo>
                  <a:cubicBezTo>
                    <a:pt x="85" y="201"/>
                    <a:pt x="85" y="202"/>
                    <a:pt x="85" y="202"/>
                  </a:cubicBezTo>
                  <a:cubicBezTo>
                    <a:pt x="87" y="203"/>
                    <a:pt x="88" y="204"/>
                    <a:pt x="90" y="205"/>
                  </a:cubicBezTo>
                  <a:cubicBezTo>
                    <a:pt x="90" y="205"/>
                    <a:pt x="90" y="205"/>
                    <a:pt x="90" y="205"/>
                  </a:cubicBezTo>
                  <a:cubicBezTo>
                    <a:pt x="93" y="208"/>
                    <a:pt x="96" y="210"/>
                    <a:pt x="98" y="211"/>
                  </a:cubicBezTo>
                  <a:cubicBezTo>
                    <a:pt x="101" y="213"/>
                    <a:pt x="104" y="215"/>
                    <a:pt x="107" y="217"/>
                  </a:cubicBezTo>
                  <a:cubicBezTo>
                    <a:pt x="108" y="217"/>
                    <a:pt x="108" y="217"/>
                    <a:pt x="108" y="217"/>
                  </a:cubicBezTo>
                  <a:cubicBezTo>
                    <a:pt x="109" y="218"/>
                    <a:pt x="110" y="218"/>
                    <a:pt x="111" y="218"/>
                  </a:cubicBezTo>
                  <a:cubicBezTo>
                    <a:pt x="111" y="219"/>
                    <a:pt x="111" y="219"/>
                    <a:pt x="112" y="219"/>
                  </a:cubicBezTo>
                  <a:cubicBezTo>
                    <a:pt x="113" y="220"/>
                    <a:pt x="114" y="220"/>
                    <a:pt x="115" y="221"/>
                  </a:cubicBezTo>
                  <a:cubicBezTo>
                    <a:pt x="115" y="221"/>
                    <a:pt x="115" y="221"/>
                    <a:pt x="115" y="221"/>
                  </a:cubicBezTo>
                  <a:cubicBezTo>
                    <a:pt x="116" y="221"/>
                    <a:pt x="117" y="222"/>
                    <a:pt x="118" y="222"/>
                  </a:cubicBezTo>
                  <a:cubicBezTo>
                    <a:pt x="118" y="222"/>
                    <a:pt x="119" y="223"/>
                    <a:pt x="119" y="223"/>
                  </a:cubicBezTo>
                  <a:cubicBezTo>
                    <a:pt x="120" y="223"/>
                    <a:pt x="120" y="223"/>
                    <a:pt x="121" y="224"/>
                  </a:cubicBezTo>
                  <a:cubicBezTo>
                    <a:pt x="122" y="224"/>
                    <a:pt x="122" y="224"/>
                    <a:pt x="123" y="225"/>
                  </a:cubicBezTo>
                  <a:cubicBezTo>
                    <a:pt x="123" y="225"/>
                    <a:pt x="124" y="225"/>
                    <a:pt x="124" y="225"/>
                  </a:cubicBezTo>
                  <a:cubicBezTo>
                    <a:pt x="129" y="227"/>
                    <a:pt x="133" y="229"/>
                    <a:pt x="136" y="230"/>
                  </a:cubicBezTo>
                  <a:cubicBezTo>
                    <a:pt x="140" y="232"/>
                    <a:pt x="144" y="233"/>
                    <a:pt x="148" y="234"/>
                  </a:cubicBezTo>
                  <a:cubicBezTo>
                    <a:pt x="148" y="234"/>
                    <a:pt x="148" y="235"/>
                    <a:pt x="148" y="235"/>
                  </a:cubicBezTo>
                  <a:cubicBezTo>
                    <a:pt x="152" y="236"/>
                    <a:pt x="156" y="237"/>
                    <a:pt x="161" y="238"/>
                  </a:cubicBezTo>
                  <a:cubicBezTo>
                    <a:pt x="161" y="238"/>
                    <a:pt x="162" y="238"/>
                    <a:pt x="162" y="239"/>
                  </a:cubicBezTo>
                  <a:cubicBezTo>
                    <a:pt x="163" y="239"/>
                    <a:pt x="163" y="239"/>
                    <a:pt x="163" y="239"/>
                  </a:cubicBezTo>
                  <a:cubicBezTo>
                    <a:pt x="164" y="239"/>
                    <a:pt x="164" y="239"/>
                    <a:pt x="165" y="239"/>
                  </a:cubicBezTo>
                  <a:cubicBezTo>
                    <a:pt x="166" y="239"/>
                    <a:pt x="166" y="239"/>
                    <a:pt x="166" y="240"/>
                  </a:cubicBezTo>
                  <a:cubicBezTo>
                    <a:pt x="168" y="240"/>
                    <a:pt x="170" y="240"/>
                    <a:pt x="172" y="241"/>
                  </a:cubicBezTo>
                  <a:cubicBezTo>
                    <a:pt x="174" y="241"/>
                    <a:pt x="177" y="242"/>
                    <a:pt x="179" y="242"/>
                  </a:cubicBezTo>
                  <a:cubicBezTo>
                    <a:pt x="180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6" y="243"/>
                    <a:pt x="189" y="243"/>
                    <a:pt x="189" y="243"/>
                  </a:cubicBezTo>
                  <a:cubicBezTo>
                    <a:pt x="189" y="243"/>
                    <a:pt x="190" y="244"/>
                    <a:pt x="190" y="244"/>
                  </a:cubicBezTo>
                  <a:cubicBezTo>
                    <a:pt x="193" y="244"/>
                    <a:pt x="195" y="244"/>
                    <a:pt x="197" y="244"/>
                  </a:cubicBezTo>
                  <a:cubicBezTo>
                    <a:pt x="198" y="244"/>
                    <a:pt x="199" y="244"/>
                    <a:pt x="199" y="244"/>
                  </a:cubicBezTo>
                  <a:cubicBezTo>
                    <a:pt x="201" y="244"/>
                    <a:pt x="202" y="245"/>
                    <a:pt x="202" y="245"/>
                  </a:cubicBezTo>
                  <a:cubicBezTo>
                    <a:pt x="212" y="245"/>
                    <a:pt x="215" y="245"/>
                    <a:pt x="222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245"/>
                    <a:pt x="229" y="245"/>
                    <a:pt x="238" y="243"/>
                  </a:cubicBezTo>
                  <a:cubicBezTo>
                    <a:pt x="239" y="243"/>
                    <a:pt x="239" y="243"/>
                    <a:pt x="239" y="243"/>
                  </a:cubicBezTo>
                  <a:cubicBezTo>
                    <a:pt x="241" y="243"/>
                    <a:pt x="242" y="243"/>
                    <a:pt x="244" y="243"/>
                  </a:cubicBezTo>
                  <a:close/>
                </a:path>
              </a:pathLst>
            </a:custGeom>
            <a:solidFill>
              <a:srgbClr val="0432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16"/>
              <a:endParaRPr lang="en-US" dirty="0">
                <a:solidFill>
                  <a:srgbClr val="FFFFFF"/>
                </a:solidFill>
                <a:latin typeface="Source Sans Pro" charset="0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270FDB8-D2FD-42C0-90CC-310216240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6" y="2971801"/>
              <a:ext cx="2146300" cy="2209800"/>
            </a:xfrm>
            <a:custGeom>
              <a:avLst/>
              <a:gdLst>
                <a:gd name="T0" fmla="*/ 266 w 279"/>
                <a:gd name="T1" fmla="*/ 239 h 287"/>
                <a:gd name="T2" fmla="*/ 163 w 279"/>
                <a:gd name="T3" fmla="*/ 229 h 287"/>
                <a:gd name="T4" fmla="*/ 13 w 279"/>
                <a:gd name="T5" fmla="*/ 47 h 287"/>
                <a:gd name="T6" fmla="*/ 116 w 279"/>
                <a:gd name="T7" fmla="*/ 58 h 287"/>
                <a:gd name="T8" fmla="*/ 266 w 279"/>
                <a:gd name="T9" fmla="*/ 23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87">
                  <a:moveTo>
                    <a:pt x="266" y="239"/>
                  </a:moveTo>
                  <a:cubicBezTo>
                    <a:pt x="279" y="287"/>
                    <a:pt x="233" y="282"/>
                    <a:pt x="163" y="229"/>
                  </a:cubicBezTo>
                  <a:cubicBezTo>
                    <a:pt x="93" y="176"/>
                    <a:pt x="26" y="94"/>
                    <a:pt x="13" y="47"/>
                  </a:cubicBezTo>
                  <a:cubicBezTo>
                    <a:pt x="0" y="0"/>
                    <a:pt x="46" y="5"/>
                    <a:pt x="116" y="58"/>
                  </a:cubicBezTo>
                  <a:cubicBezTo>
                    <a:pt x="186" y="111"/>
                    <a:pt x="253" y="192"/>
                    <a:pt x="266" y="239"/>
                  </a:cubicBezTo>
                  <a:close/>
                </a:path>
              </a:pathLst>
            </a:custGeom>
            <a:pattFill prst="pct30">
              <a:fgClr>
                <a:srgbClr val="0432FF"/>
              </a:fgClr>
              <a:bgClr>
                <a:srgbClr val="FFFFFF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16"/>
              <a:endParaRPr lang="en-US" dirty="0">
                <a:solidFill>
                  <a:srgbClr val="FFFFFF"/>
                </a:solidFill>
                <a:latin typeface="Source Sans Pro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B7715D-9F79-4DFE-9B32-69CFE4F475F7}"/>
              </a:ext>
            </a:extLst>
          </p:cNvPr>
          <p:cNvGrpSpPr/>
          <p:nvPr/>
        </p:nvGrpSpPr>
        <p:grpSpPr>
          <a:xfrm>
            <a:off x="5971845" y="2007305"/>
            <a:ext cx="2661350" cy="2734288"/>
            <a:chOff x="4679951" y="2471739"/>
            <a:chExt cx="2794001" cy="28702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F57BE4D-C6CC-43B6-A978-A8FC7B452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689" y="2471739"/>
              <a:ext cx="2608263" cy="2686050"/>
            </a:xfrm>
            <a:custGeom>
              <a:avLst/>
              <a:gdLst>
                <a:gd name="T0" fmla="*/ 323 w 339"/>
                <a:gd name="T1" fmla="*/ 292 h 349"/>
                <a:gd name="T2" fmla="*/ 198 w 339"/>
                <a:gd name="T3" fmla="*/ 279 h 349"/>
                <a:gd name="T4" fmla="*/ 16 w 339"/>
                <a:gd name="T5" fmla="*/ 57 h 349"/>
                <a:gd name="T6" fmla="*/ 141 w 339"/>
                <a:gd name="T7" fmla="*/ 71 h 349"/>
                <a:gd name="T8" fmla="*/ 323 w 339"/>
                <a:gd name="T9" fmla="*/ 29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9">
                  <a:moveTo>
                    <a:pt x="323" y="292"/>
                  </a:moveTo>
                  <a:cubicBezTo>
                    <a:pt x="339" y="349"/>
                    <a:pt x="283" y="344"/>
                    <a:pt x="198" y="279"/>
                  </a:cubicBezTo>
                  <a:cubicBezTo>
                    <a:pt x="113" y="214"/>
                    <a:pt x="32" y="115"/>
                    <a:pt x="16" y="57"/>
                  </a:cubicBezTo>
                  <a:cubicBezTo>
                    <a:pt x="0" y="0"/>
                    <a:pt x="56" y="6"/>
                    <a:pt x="141" y="71"/>
                  </a:cubicBezTo>
                  <a:cubicBezTo>
                    <a:pt x="226" y="135"/>
                    <a:pt x="307" y="234"/>
                    <a:pt x="323" y="292"/>
                  </a:cubicBezTo>
                  <a:close/>
                </a:path>
              </a:pathLst>
            </a:custGeom>
            <a:pattFill prst="pct30">
              <a:fgClr>
                <a:srgbClr val="0432FF"/>
              </a:fgClr>
              <a:bgClr>
                <a:srgbClr val="FFFFFF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16"/>
              <a:endParaRPr lang="en-US" dirty="0">
                <a:solidFill>
                  <a:srgbClr val="FFFFFF"/>
                </a:solidFill>
                <a:latin typeface="Source Sans Pro" charset="0"/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C1A920F2-1AD3-41D0-9717-7515EB137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1" y="2655889"/>
              <a:ext cx="2640013" cy="2686050"/>
            </a:xfrm>
            <a:custGeom>
              <a:avLst/>
              <a:gdLst>
                <a:gd name="T0" fmla="*/ 222 w 343"/>
                <a:gd name="T1" fmla="*/ 255 h 349"/>
                <a:gd name="T2" fmla="*/ 40 w 343"/>
                <a:gd name="T3" fmla="*/ 33 h 349"/>
                <a:gd name="T4" fmla="*/ 39 w 343"/>
                <a:gd name="T5" fmla="*/ 7 h 349"/>
                <a:gd name="T6" fmla="*/ 42 w 343"/>
                <a:gd name="T7" fmla="*/ 0 h 349"/>
                <a:gd name="T8" fmla="*/ 38 w 343"/>
                <a:gd name="T9" fmla="*/ 5 h 349"/>
                <a:gd name="T10" fmla="*/ 37 w 343"/>
                <a:gd name="T11" fmla="*/ 7 h 349"/>
                <a:gd name="T12" fmla="*/ 34 w 343"/>
                <a:gd name="T13" fmla="*/ 11 h 349"/>
                <a:gd name="T14" fmla="*/ 33 w 343"/>
                <a:gd name="T15" fmla="*/ 12 h 349"/>
                <a:gd name="T16" fmla="*/ 29 w 343"/>
                <a:gd name="T17" fmla="*/ 17 h 349"/>
                <a:gd name="T18" fmla="*/ 28 w 343"/>
                <a:gd name="T19" fmla="*/ 18 h 349"/>
                <a:gd name="T20" fmla="*/ 26 w 343"/>
                <a:gd name="T21" fmla="*/ 22 h 349"/>
                <a:gd name="T22" fmla="*/ 25 w 343"/>
                <a:gd name="T23" fmla="*/ 24 h 349"/>
                <a:gd name="T24" fmla="*/ 23 w 343"/>
                <a:gd name="T25" fmla="*/ 27 h 349"/>
                <a:gd name="T26" fmla="*/ 21 w 343"/>
                <a:gd name="T27" fmla="*/ 29 h 349"/>
                <a:gd name="T28" fmla="*/ 20 w 343"/>
                <a:gd name="T29" fmla="*/ 31 h 349"/>
                <a:gd name="T30" fmla="*/ 18 w 343"/>
                <a:gd name="T31" fmla="*/ 34 h 349"/>
                <a:gd name="T32" fmla="*/ 18 w 343"/>
                <a:gd name="T33" fmla="*/ 35 h 349"/>
                <a:gd name="T34" fmla="*/ 15 w 343"/>
                <a:gd name="T35" fmla="*/ 39 h 349"/>
                <a:gd name="T36" fmla="*/ 15 w 343"/>
                <a:gd name="T37" fmla="*/ 40 h 349"/>
                <a:gd name="T38" fmla="*/ 13 w 343"/>
                <a:gd name="T39" fmla="*/ 45 h 349"/>
                <a:gd name="T40" fmla="*/ 12 w 343"/>
                <a:gd name="T41" fmla="*/ 46 h 349"/>
                <a:gd name="T42" fmla="*/ 10 w 343"/>
                <a:gd name="T43" fmla="*/ 51 h 349"/>
                <a:gd name="T44" fmla="*/ 10 w 343"/>
                <a:gd name="T45" fmla="*/ 51 h 349"/>
                <a:gd name="T46" fmla="*/ 7 w 343"/>
                <a:gd name="T47" fmla="*/ 57 h 349"/>
                <a:gd name="T48" fmla="*/ 7 w 343"/>
                <a:gd name="T49" fmla="*/ 58 h 349"/>
                <a:gd name="T50" fmla="*/ 5 w 343"/>
                <a:gd name="T51" fmla="*/ 63 h 349"/>
                <a:gd name="T52" fmla="*/ 4 w 343"/>
                <a:gd name="T53" fmla="*/ 65 h 349"/>
                <a:gd name="T54" fmla="*/ 2 w 343"/>
                <a:gd name="T55" fmla="*/ 71 h 349"/>
                <a:gd name="T56" fmla="*/ 3 w 343"/>
                <a:gd name="T57" fmla="*/ 95 h 349"/>
                <a:gd name="T58" fmla="*/ 168 w 343"/>
                <a:gd name="T59" fmla="*/ 296 h 349"/>
                <a:gd name="T60" fmla="*/ 273 w 343"/>
                <a:gd name="T61" fmla="*/ 343 h 349"/>
                <a:gd name="T62" fmla="*/ 278 w 343"/>
                <a:gd name="T63" fmla="*/ 341 h 349"/>
                <a:gd name="T64" fmla="*/ 280 w 343"/>
                <a:gd name="T65" fmla="*/ 340 h 349"/>
                <a:gd name="T66" fmla="*/ 286 w 343"/>
                <a:gd name="T67" fmla="*/ 338 h 349"/>
                <a:gd name="T68" fmla="*/ 287 w 343"/>
                <a:gd name="T69" fmla="*/ 338 h 349"/>
                <a:gd name="T70" fmla="*/ 292 w 343"/>
                <a:gd name="T71" fmla="*/ 335 h 349"/>
                <a:gd name="T72" fmla="*/ 293 w 343"/>
                <a:gd name="T73" fmla="*/ 335 h 349"/>
                <a:gd name="T74" fmla="*/ 298 w 343"/>
                <a:gd name="T75" fmla="*/ 332 h 349"/>
                <a:gd name="T76" fmla="*/ 299 w 343"/>
                <a:gd name="T77" fmla="*/ 332 h 349"/>
                <a:gd name="T78" fmla="*/ 304 w 343"/>
                <a:gd name="T79" fmla="*/ 330 h 349"/>
                <a:gd name="T80" fmla="*/ 304 w 343"/>
                <a:gd name="T81" fmla="*/ 329 h 349"/>
                <a:gd name="T82" fmla="*/ 308 w 343"/>
                <a:gd name="T83" fmla="*/ 327 h 349"/>
                <a:gd name="T84" fmla="*/ 310 w 343"/>
                <a:gd name="T85" fmla="*/ 326 h 349"/>
                <a:gd name="T86" fmla="*/ 312 w 343"/>
                <a:gd name="T87" fmla="*/ 325 h 349"/>
                <a:gd name="T88" fmla="*/ 315 w 343"/>
                <a:gd name="T89" fmla="*/ 323 h 349"/>
                <a:gd name="T90" fmla="*/ 317 w 343"/>
                <a:gd name="T91" fmla="*/ 322 h 349"/>
                <a:gd name="T92" fmla="*/ 320 w 343"/>
                <a:gd name="T93" fmla="*/ 320 h 349"/>
                <a:gd name="T94" fmla="*/ 322 w 343"/>
                <a:gd name="T95" fmla="*/ 319 h 349"/>
                <a:gd name="T96" fmla="*/ 326 w 343"/>
                <a:gd name="T97" fmla="*/ 316 h 349"/>
                <a:gd name="T98" fmla="*/ 327 w 343"/>
                <a:gd name="T99" fmla="*/ 316 h 349"/>
                <a:gd name="T100" fmla="*/ 331 w 343"/>
                <a:gd name="T101" fmla="*/ 312 h 349"/>
                <a:gd name="T102" fmla="*/ 333 w 343"/>
                <a:gd name="T103" fmla="*/ 311 h 349"/>
                <a:gd name="T104" fmla="*/ 337 w 343"/>
                <a:gd name="T105" fmla="*/ 308 h 349"/>
                <a:gd name="T106" fmla="*/ 339 w 343"/>
                <a:gd name="T107" fmla="*/ 307 h 349"/>
                <a:gd name="T108" fmla="*/ 343 w 343"/>
                <a:gd name="T109" fmla="*/ 303 h 349"/>
                <a:gd name="T110" fmla="*/ 343 w 343"/>
                <a:gd name="T111" fmla="*/ 303 h 349"/>
                <a:gd name="T112" fmla="*/ 337 w 343"/>
                <a:gd name="T113" fmla="*/ 306 h 349"/>
                <a:gd name="T114" fmla="*/ 222 w 343"/>
                <a:gd name="T115" fmla="*/ 25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3" h="349">
                  <a:moveTo>
                    <a:pt x="222" y="255"/>
                  </a:moveTo>
                  <a:cubicBezTo>
                    <a:pt x="137" y="190"/>
                    <a:pt x="56" y="91"/>
                    <a:pt x="40" y="33"/>
                  </a:cubicBezTo>
                  <a:cubicBezTo>
                    <a:pt x="37" y="22"/>
                    <a:pt x="36" y="13"/>
                    <a:pt x="39" y="7"/>
                  </a:cubicBezTo>
                  <a:cubicBezTo>
                    <a:pt x="39" y="4"/>
                    <a:pt x="41" y="2"/>
                    <a:pt x="42" y="0"/>
                  </a:cubicBezTo>
                  <a:cubicBezTo>
                    <a:pt x="41" y="2"/>
                    <a:pt x="40" y="3"/>
                    <a:pt x="38" y="5"/>
                  </a:cubicBezTo>
                  <a:cubicBezTo>
                    <a:pt x="38" y="6"/>
                    <a:pt x="37" y="6"/>
                    <a:pt x="37" y="7"/>
                  </a:cubicBezTo>
                  <a:cubicBezTo>
                    <a:pt x="36" y="8"/>
                    <a:pt x="35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1" y="14"/>
                    <a:pt x="30" y="15"/>
                    <a:pt x="29" y="17"/>
                  </a:cubicBezTo>
                  <a:cubicBezTo>
                    <a:pt x="29" y="17"/>
                    <a:pt x="29" y="18"/>
                    <a:pt x="28" y="18"/>
                  </a:cubicBezTo>
                  <a:cubicBezTo>
                    <a:pt x="28" y="19"/>
                    <a:pt x="27" y="21"/>
                    <a:pt x="26" y="22"/>
                  </a:cubicBezTo>
                  <a:cubicBezTo>
                    <a:pt x="25" y="23"/>
                    <a:pt x="25" y="23"/>
                    <a:pt x="25" y="24"/>
                  </a:cubicBezTo>
                  <a:cubicBezTo>
                    <a:pt x="24" y="25"/>
                    <a:pt x="23" y="26"/>
                    <a:pt x="23" y="27"/>
                  </a:cubicBezTo>
                  <a:cubicBezTo>
                    <a:pt x="22" y="28"/>
                    <a:pt x="22" y="28"/>
                    <a:pt x="21" y="29"/>
                  </a:cubicBezTo>
                  <a:cubicBezTo>
                    <a:pt x="21" y="30"/>
                    <a:pt x="20" y="30"/>
                    <a:pt x="20" y="31"/>
                  </a:cubicBezTo>
                  <a:cubicBezTo>
                    <a:pt x="19" y="32"/>
                    <a:pt x="19" y="33"/>
                    <a:pt x="18" y="34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4" y="42"/>
                    <a:pt x="13" y="43"/>
                    <a:pt x="13" y="45"/>
                  </a:cubicBezTo>
                  <a:cubicBezTo>
                    <a:pt x="13" y="45"/>
                    <a:pt x="12" y="45"/>
                    <a:pt x="12" y="46"/>
                  </a:cubicBezTo>
                  <a:cubicBezTo>
                    <a:pt x="11" y="47"/>
                    <a:pt x="10" y="49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3"/>
                    <a:pt x="8" y="55"/>
                    <a:pt x="7" y="57"/>
                  </a:cubicBezTo>
                  <a:cubicBezTo>
                    <a:pt x="7" y="57"/>
                    <a:pt x="7" y="58"/>
                    <a:pt x="7" y="58"/>
                  </a:cubicBezTo>
                  <a:cubicBezTo>
                    <a:pt x="6" y="60"/>
                    <a:pt x="5" y="62"/>
                    <a:pt x="5" y="63"/>
                  </a:cubicBezTo>
                  <a:cubicBezTo>
                    <a:pt x="4" y="64"/>
                    <a:pt x="4" y="65"/>
                    <a:pt x="4" y="65"/>
                  </a:cubicBezTo>
                  <a:cubicBezTo>
                    <a:pt x="3" y="68"/>
                    <a:pt x="2" y="70"/>
                    <a:pt x="2" y="71"/>
                  </a:cubicBezTo>
                  <a:cubicBezTo>
                    <a:pt x="0" y="77"/>
                    <a:pt x="0" y="85"/>
                    <a:pt x="3" y="95"/>
                  </a:cubicBezTo>
                  <a:cubicBezTo>
                    <a:pt x="17" y="148"/>
                    <a:pt x="91" y="238"/>
                    <a:pt x="168" y="296"/>
                  </a:cubicBezTo>
                  <a:cubicBezTo>
                    <a:pt x="217" y="333"/>
                    <a:pt x="254" y="349"/>
                    <a:pt x="273" y="343"/>
                  </a:cubicBezTo>
                  <a:cubicBezTo>
                    <a:pt x="274" y="342"/>
                    <a:pt x="276" y="342"/>
                    <a:pt x="278" y="341"/>
                  </a:cubicBezTo>
                  <a:cubicBezTo>
                    <a:pt x="279" y="340"/>
                    <a:pt x="280" y="340"/>
                    <a:pt x="280" y="340"/>
                  </a:cubicBezTo>
                  <a:cubicBezTo>
                    <a:pt x="282" y="339"/>
                    <a:pt x="284" y="339"/>
                    <a:pt x="286" y="338"/>
                  </a:cubicBezTo>
                  <a:cubicBezTo>
                    <a:pt x="286" y="338"/>
                    <a:pt x="286" y="338"/>
                    <a:pt x="287" y="338"/>
                  </a:cubicBezTo>
                  <a:cubicBezTo>
                    <a:pt x="288" y="337"/>
                    <a:pt x="290" y="336"/>
                    <a:pt x="292" y="335"/>
                  </a:cubicBezTo>
                  <a:cubicBezTo>
                    <a:pt x="292" y="335"/>
                    <a:pt x="293" y="335"/>
                    <a:pt x="293" y="335"/>
                  </a:cubicBezTo>
                  <a:cubicBezTo>
                    <a:pt x="294" y="334"/>
                    <a:pt x="296" y="333"/>
                    <a:pt x="298" y="332"/>
                  </a:cubicBezTo>
                  <a:cubicBezTo>
                    <a:pt x="298" y="332"/>
                    <a:pt x="299" y="332"/>
                    <a:pt x="299" y="332"/>
                  </a:cubicBezTo>
                  <a:cubicBezTo>
                    <a:pt x="300" y="331"/>
                    <a:pt x="302" y="330"/>
                    <a:pt x="304" y="330"/>
                  </a:cubicBezTo>
                  <a:cubicBezTo>
                    <a:pt x="304" y="329"/>
                    <a:pt x="304" y="329"/>
                    <a:pt x="304" y="329"/>
                  </a:cubicBezTo>
                  <a:cubicBezTo>
                    <a:pt x="306" y="329"/>
                    <a:pt x="307" y="328"/>
                    <a:pt x="308" y="327"/>
                  </a:cubicBezTo>
                  <a:cubicBezTo>
                    <a:pt x="309" y="327"/>
                    <a:pt x="309" y="327"/>
                    <a:pt x="310" y="326"/>
                  </a:cubicBezTo>
                  <a:cubicBezTo>
                    <a:pt x="311" y="326"/>
                    <a:pt x="311" y="325"/>
                    <a:pt x="312" y="325"/>
                  </a:cubicBezTo>
                  <a:cubicBezTo>
                    <a:pt x="313" y="324"/>
                    <a:pt x="314" y="324"/>
                    <a:pt x="315" y="323"/>
                  </a:cubicBezTo>
                  <a:cubicBezTo>
                    <a:pt x="316" y="323"/>
                    <a:pt x="316" y="322"/>
                    <a:pt x="317" y="322"/>
                  </a:cubicBezTo>
                  <a:cubicBezTo>
                    <a:pt x="318" y="321"/>
                    <a:pt x="319" y="321"/>
                    <a:pt x="320" y="320"/>
                  </a:cubicBezTo>
                  <a:cubicBezTo>
                    <a:pt x="321" y="320"/>
                    <a:pt x="321" y="319"/>
                    <a:pt x="322" y="319"/>
                  </a:cubicBezTo>
                  <a:cubicBezTo>
                    <a:pt x="323" y="318"/>
                    <a:pt x="324" y="317"/>
                    <a:pt x="326" y="316"/>
                  </a:cubicBezTo>
                  <a:cubicBezTo>
                    <a:pt x="326" y="316"/>
                    <a:pt x="326" y="316"/>
                    <a:pt x="327" y="316"/>
                  </a:cubicBezTo>
                  <a:cubicBezTo>
                    <a:pt x="328" y="314"/>
                    <a:pt x="330" y="313"/>
                    <a:pt x="331" y="312"/>
                  </a:cubicBezTo>
                  <a:cubicBezTo>
                    <a:pt x="332" y="312"/>
                    <a:pt x="332" y="312"/>
                    <a:pt x="333" y="311"/>
                  </a:cubicBezTo>
                  <a:cubicBezTo>
                    <a:pt x="334" y="310"/>
                    <a:pt x="336" y="309"/>
                    <a:pt x="337" y="308"/>
                  </a:cubicBezTo>
                  <a:cubicBezTo>
                    <a:pt x="337" y="308"/>
                    <a:pt x="338" y="307"/>
                    <a:pt x="339" y="307"/>
                  </a:cubicBezTo>
                  <a:cubicBezTo>
                    <a:pt x="341" y="305"/>
                    <a:pt x="342" y="304"/>
                    <a:pt x="343" y="303"/>
                  </a:cubicBezTo>
                  <a:cubicBezTo>
                    <a:pt x="343" y="303"/>
                    <a:pt x="343" y="303"/>
                    <a:pt x="343" y="303"/>
                  </a:cubicBezTo>
                  <a:cubicBezTo>
                    <a:pt x="342" y="304"/>
                    <a:pt x="340" y="305"/>
                    <a:pt x="337" y="306"/>
                  </a:cubicBezTo>
                  <a:cubicBezTo>
                    <a:pt x="317" y="313"/>
                    <a:pt x="275" y="295"/>
                    <a:pt x="222" y="255"/>
                  </a:cubicBezTo>
                  <a:close/>
                </a:path>
              </a:pathLst>
            </a:custGeom>
            <a:solidFill>
              <a:srgbClr val="0432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16"/>
              <a:endParaRPr lang="en-US" dirty="0">
                <a:solidFill>
                  <a:srgbClr val="FFFFFF"/>
                </a:solidFill>
                <a:latin typeface="Source Sans Pro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1785C44-A9C1-43A7-B13D-48A1CB0E2AFD}"/>
              </a:ext>
            </a:extLst>
          </p:cNvPr>
          <p:cNvGrpSpPr/>
          <p:nvPr/>
        </p:nvGrpSpPr>
        <p:grpSpPr>
          <a:xfrm>
            <a:off x="6097352" y="1258708"/>
            <a:ext cx="2667398" cy="2757395"/>
            <a:chOff x="4811714" y="1685926"/>
            <a:chExt cx="2800350" cy="2894455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FA5C8A1-D14C-4A98-9539-00CCA5A64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6" y="1685926"/>
              <a:ext cx="2370138" cy="2439988"/>
            </a:xfrm>
            <a:custGeom>
              <a:avLst/>
              <a:gdLst>
                <a:gd name="T0" fmla="*/ 293 w 308"/>
                <a:gd name="T1" fmla="*/ 265 h 317"/>
                <a:gd name="T2" fmla="*/ 180 w 308"/>
                <a:gd name="T3" fmla="*/ 253 h 317"/>
                <a:gd name="T4" fmla="*/ 14 w 308"/>
                <a:gd name="T5" fmla="*/ 52 h 317"/>
                <a:gd name="T6" fmla="*/ 128 w 308"/>
                <a:gd name="T7" fmla="*/ 64 h 317"/>
                <a:gd name="T8" fmla="*/ 293 w 308"/>
                <a:gd name="T9" fmla="*/ 265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317">
                  <a:moveTo>
                    <a:pt x="293" y="265"/>
                  </a:moveTo>
                  <a:cubicBezTo>
                    <a:pt x="308" y="317"/>
                    <a:pt x="257" y="312"/>
                    <a:pt x="180" y="253"/>
                  </a:cubicBezTo>
                  <a:cubicBezTo>
                    <a:pt x="103" y="194"/>
                    <a:pt x="29" y="105"/>
                    <a:pt x="14" y="52"/>
                  </a:cubicBezTo>
                  <a:cubicBezTo>
                    <a:pt x="0" y="0"/>
                    <a:pt x="51" y="6"/>
                    <a:pt x="128" y="64"/>
                  </a:cubicBezTo>
                  <a:cubicBezTo>
                    <a:pt x="205" y="123"/>
                    <a:pt x="279" y="213"/>
                    <a:pt x="293" y="265"/>
                  </a:cubicBezTo>
                  <a:close/>
                </a:path>
              </a:pathLst>
            </a:custGeom>
            <a:pattFill prst="pct30">
              <a:fgClr>
                <a:srgbClr val="0432FF"/>
              </a:fgClr>
              <a:bgClr>
                <a:srgbClr val="FFFFFF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16"/>
              <a:endParaRPr lang="en-US" dirty="0">
                <a:solidFill>
                  <a:srgbClr val="FFFFFF"/>
                </a:solidFill>
                <a:latin typeface="Source Sans Pro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8746F2C-60C0-4BC8-830B-3B303C35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4" y="1818131"/>
              <a:ext cx="2692400" cy="2762250"/>
            </a:xfrm>
            <a:custGeom>
              <a:avLst/>
              <a:gdLst>
                <a:gd name="T0" fmla="*/ 310 w 350"/>
                <a:gd name="T1" fmla="*/ 342 h 359"/>
                <a:gd name="T2" fmla="*/ 350 w 350"/>
                <a:gd name="T3" fmla="*/ 271 h 359"/>
                <a:gd name="T4" fmla="*/ 236 w 350"/>
                <a:gd name="T5" fmla="*/ 235 h 359"/>
                <a:gd name="T6" fmla="*/ 70 w 350"/>
                <a:gd name="T7" fmla="*/ 34 h 359"/>
                <a:gd name="T8" fmla="*/ 80 w 350"/>
                <a:gd name="T9" fmla="*/ 0 h 359"/>
                <a:gd name="T10" fmla="*/ 9 w 350"/>
                <a:gd name="T11" fmla="*/ 40 h 359"/>
                <a:gd name="T12" fmla="*/ 5 w 350"/>
                <a:gd name="T13" fmla="*/ 75 h 359"/>
                <a:gd name="T14" fmla="*/ 187 w 350"/>
                <a:gd name="T15" fmla="*/ 296 h 359"/>
                <a:gd name="T16" fmla="*/ 310 w 350"/>
                <a:gd name="T17" fmla="*/ 342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" h="359">
                  <a:moveTo>
                    <a:pt x="310" y="342"/>
                  </a:moveTo>
                  <a:cubicBezTo>
                    <a:pt x="337" y="311"/>
                    <a:pt x="347" y="282"/>
                    <a:pt x="350" y="271"/>
                  </a:cubicBezTo>
                  <a:cubicBezTo>
                    <a:pt x="342" y="295"/>
                    <a:pt x="298" y="282"/>
                    <a:pt x="236" y="235"/>
                  </a:cubicBezTo>
                  <a:cubicBezTo>
                    <a:pt x="159" y="176"/>
                    <a:pt x="85" y="87"/>
                    <a:pt x="70" y="34"/>
                  </a:cubicBezTo>
                  <a:cubicBezTo>
                    <a:pt x="65" y="15"/>
                    <a:pt x="69" y="3"/>
                    <a:pt x="80" y="0"/>
                  </a:cubicBezTo>
                  <a:cubicBezTo>
                    <a:pt x="41" y="12"/>
                    <a:pt x="18" y="32"/>
                    <a:pt x="9" y="40"/>
                  </a:cubicBezTo>
                  <a:cubicBezTo>
                    <a:pt x="2" y="46"/>
                    <a:pt x="0" y="57"/>
                    <a:pt x="5" y="75"/>
                  </a:cubicBezTo>
                  <a:cubicBezTo>
                    <a:pt x="21" y="132"/>
                    <a:pt x="102" y="231"/>
                    <a:pt x="187" y="296"/>
                  </a:cubicBezTo>
                  <a:cubicBezTo>
                    <a:pt x="249" y="343"/>
                    <a:pt x="296" y="359"/>
                    <a:pt x="310" y="342"/>
                  </a:cubicBezTo>
                  <a:close/>
                </a:path>
              </a:pathLst>
            </a:custGeom>
            <a:solidFill>
              <a:srgbClr val="0432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16"/>
              <a:endParaRPr lang="en-US" dirty="0">
                <a:solidFill>
                  <a:srgbClr val="FFFFFF"/>
                </a:solidFill>
                <a:latin typeface="Source Sans Pro" charset="0"/>
              </a:endParaRPr>
            </a:p>
          </p:txBody>
        </p:sp>
      </p:grpSp>
      <p:sp>
        <p:nvSpPr>
          <p:cNvPr id="11" name="Freeform 12">
            <a:extLst>
              <a:ext uri="{FF2B5EF4-FFF2-40B4-BE49-F238E27FC236}">
                <a16:creationId xmlns:a16="http://schemas.microsoft.com/office/drawing/2014/main" id="{BFB97403-8F52-452B-B95D-C9F82E2EB166}"/>
              </a:ext>
            </a:extLst>
          </p:cNvPr>
          <p:cNvSpPr>
            <a:spLocks/>
          </p:cNvSpPr>
          <p:nvPr/>
        </p:nvSpPr>
        <p:spPr bwMode="auto">
          <a:xfrm>
            <a:off x="7160379" y="1589902"/>
            <a:ext cx="1926454" cy="1993248"/>
          </a:xfrm>
          <a:custGeom>
            <a:avLst/>
            <a:gdLst>
              <a:gd name="T0" fmla="*/ 260 w 263"/>
              <a:gd name="T1" fmla="*/ 246 h 272"/>
              <a:gd name="T2" fmla="*/ 262 w 263"/>
              <a:gd name="T3" fmla="*/ 201 h 272"/>
              <a:gd name="T4" fmla="*/ 259 w 263"/>
              <a:gd name="T5" fmla="*/ 181 h 272"/>
              <a:gd name="T6" fmla="*/ 257 w 263"/>
              <a:gd name="T7" fmla="*/ 167 h 272"/>
              <a:gd name="T8" fmla="*/ 254 w 263"/>
              <a:gd name="T9" fmla="*/ 157 h 272"/>
              <a:gd name="T10" fmla="*/ 243 w 263"/>
              <a:gd name="T11" fmla="*/ 125 h 272"/>
              <a:gd name="T12" fmla="*/ 227 w 263"/>
              <a:gd name="T13" fmla="*/ 97 h 272"/>
              <a:gd name="T14" fmla="*/ 204 w 263"/>
              <a:gd name="T15" fmla="*/ 68 h 272"/>
              <a:gd name="T16" fmla="*/ 178 w 263"/>
              <a:gd name="T17" fmla="*/ 44 h 272"/>
              <a:gd name="T18" fmla="*/ 103 w 263"/>
              <a:gd name="T19" fmla="*/ 8 h 272"/>
              <a:gd name="T20" fmla="*/ 61 w 263"/>
              <a:gd name="T21" fmla="*/ 1 h 272"/>
              <a:gd name="T22" fmla="*/ 39 w 263"/>
              <a:gd name="T23" fmla="*/ 1 h 272"/>
              <a:gd name="T24" fmla="*/ 28 w 263"/>
              <a:gd name="T25" fmla="*/ 2 h 272"/>
              <a:gd name="T26" fmla="*/ 18 w 263"/>
              <a:gd name="T27" fmla="*/ 3 h 272"/>
              <a:gd name="T28" fmla="*/ 6 w 263"/>
              <a:gd name="T29" fmla="*/ 35 h 272"/>
              <a:gd name="T30" fmla="*/ 155 w 263"/>
              <a:gd name="T31" fmla="*/ 217 h 272"/>
              <a:gd name="T32" fmla="*/ 260 w 263"/>
              <a:gd name="T33" fmla="*/ 24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3" h="272">
                <a:moveTo>
                  <a:pt x="260" y="246"/>
                </a:moveTo>
                <a:cubicBezTo>
                  <a:pt x="262" y="232"/>
                  <a:pt x="263" y="218"/>
                  <a:pt x="262" y="201"/>
                </a:cubicBezTo>
                <a:cubicBezTo>
                  <a:pt x="261" y="195"/>
                  <a:pt x="260" y="187"/>
                  <a:pt x="259" y="181"/>
                </a:cubicBezTo>
                <a:cubicBezTo>
                  <a:pt x="259" y="177"/>
                  <a:pt x="258" y="171"/>
                  <a:pt x="257" y="167"/>
                </a:cubicBezTo>
                <a:cubicBezTo>
                  <a:pt x="256" y="164"/>
                  <a:pt x="255" y="160"/>
                  <a:pt x="254" y="157"/>
                </a:cubicBezTo>
                <a:cubicBezTo>
                  <a:pt x="251" y="146"/>
                  <a:pt x="248" y="136"/>
                  <a:pt x="243" y="125"/>
                </a:cubicBezTo>
                <a:cubicBezTo>
                  <a:pt x="237" y="114"/>
                  <a:pt x="231" y="103"/>
                  <a:pt x="227" y="97"/>
                </a:cubicBezTo>
                <a:cubicBezTo>
                  <a:pt x="223" y="90"/>
                  <a:pt x="216" y="81"/>
                  <a:pt x="204" y="68"/>
                </a:cubicBezTo>
                <a:cubicBezTo>
                  <a:pt x="196" y="60"/>
                  <a:pt x="188" y="52"/>
                  <a:pt x="178" y="44"/>
                </a:cubicBezTo>
                <a:cubicBezTo>
                  <a:pt x="163" y="33"/>
                  <a:pt x="137" y="17"/>
                  <a:pt x="103" y="8"/>
                </a:cubicBezTo>
                <a:cubicBezTo>
                  <a:pt x="97" y="6"/>
                  <a:pt x="82" y="2"/>
                  <a:pt x="61" y="1"/>
                </a:cubicBezTo>
                <a:cubicBezTo>
                  <a:pt x="58" y="1"/>
                  <a:pt x="50" y="0"/>
                  <a:pt x="39" y="1"/>
                </a:cubicBezTo>
                <a:cubicBezTo>
                  <a:pt x="36" y="1"/>
                  <a:pt x="31" y="1"/>
                  <a:pt x="28" y="2"/>
                </a:cubicBezTo>
                <a:cubicBezTo>
                  <a:pt x="25" y="2"/>
                  <a:pt x="21" y="2"/>
                  <a:pt x="18" y="3"/>
                </a:cubicBezTo>
                <a:cubicBezTo>
                  <a:pt x="5" y="5"/>
                  <a:pt x="0" y="15"/>
                  <a:pt x="6" y="35"/>
                </a:cubicBezTo>
                <a:cubicBezTo>
                  <a:pt x="19" y="82"/>
                  <a:pt x="86" y="164"/>
                  <a:pt x="155" y="217"/>
                </a:cubicBezTo>
                <a:cubicBezTo>
                  <a:pt x="214" y="262"/>
                  <a:pt x="256" y="272"/>
                  <a:pt x="260" y="246"/>
                </a:cubicBezTo>
                <a:close/>
              </a:path>
            </a:pathLst>
          </a:custGeom>
          <a:solidFill>
            <a:srgbClr val="0432FF"/>
          </a:solidFill>
          <a:ln>
            <a:noFill/>
          </a:ln>
        </p:spPr>
        <p:txBody>
          <a:bodyPr vert="horz" wrap="square" lIns="45662" tIns="22827" rIns="45662" bIns="22827" numCol="1" anchor="t" anchorCtr="0" compatLnSpc="1">
            <a:prstTxWarp prst="textNoShape">
              <a:avLst/>
            </a:prstTxWarp>
          </a:bodyPr>
          <a:lstStyle/>
          <a:p>
            <a:pPr defTabSz="228316"/>
            <a:endParaRPr lang="en-US" dirty="0">
              <a:solidFill>
                <a:srgbClr val="FFFFFF"/>
              </a:solidFill>
              <a:latin typeface="Source Sans Pro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13179E-327F-4561-9672-A2C307404238}"/>
              </a:ext>
            </a:extLst>
          </p:cNvPr>
          <p:cNvSpPr txBox="1"/>
          <p:nvPr/>
        </p:nvSpPr>
        <p:spPr>
          <a:xfrm>
            <a:off x="9325473" y="1842857"/>
            <a:ext cx="2179173" cy="1030985"/>
          </a:xfrm>
          <a:prstGeom prst="rect">
            <a:avLst/>
          </a:prstGeom>
          <a:noFill/>
        </p:spPr>
        <p:txBody>
          <a:bodyPr wrap="square" lIns="45662" tIns="22827" rIns="45662" bIns="22827" rtlCol="0" anchor="t">
            <a:spAutoFit/>
          </a:bodyPr>
          <a:lstStyle/>
          <a:p>
            <a:pPr defTabSz="228316"/>
            <a:r>
              <a:rPr lang="en-US" sz="1600" dirty="0">
                <a:solidFill>
                  <a:srgbClr val="424242"/>
                </a:solidFill>
                <a:latin typeface="Lato"/>
              </a:rPr>
              <a:t>Uses storage providers like Amazon S3, Dropbox and Google Drive as “dumb drives” </a:t>
            </a:r>
          </a:p>
        </p:txBody>
      </p:sp>
      <p:sp>
        <p:nvSpPr>
          <p:cNvPr id="16" name="Freeform 39">
            <a:extLst>
              <a:ext uri="{FF2B5EF4-FFF2-40B4-BE49-F238E27FC236}">
                <a16:creationId xmlns:a16="http://schemas.microsoft.com/office/drawing/2014/main" id="{98353153-DE8A-4F85-AC25-CDF4BD091C2B}"/>
              </a:ext>
            </a:extLst>
          </p:cNvPr>
          <p:cNvSpPr/>
          <p:nvPr/>
        </p:nvSpPr>
        <p:spPr>
          <a:xfrm>
            <a:off x="8474230" y="1494900"/>
            <a:ext cx="1331768" cy="474467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  <a:gd name="connsiteX0" fmla="*/ 0 w 3444240"/>
              <a:gd name="connsiteY0" fmla="*/ 568960 h 568960"/>
              <a:gd name="connsiteX1" fmla="*/ 1509383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1509383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rgbClr val="0432FF">
                <a:alpha val="50000"/>
              </a:srgb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662" tIns="22827" rIns="45662" bIns="22827" rtlCol="0" anchor="ctr"/>
          <a:lstStyle/>
          <a:p>
            <a:pPr algn="ctr" defTabSz="228316"/>
            <a:endParaRPr lang="en-US" sz="160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637A5F-49DB-4703-BD18-D3D05AD59A65}"/>
              </a:ext>
            </a:extLst>
          </p:cNvPr>
          <p:cNvGrpSpPr/>
          <p:nvPr/>
        </p:nvGrpSpPr>
        <p:grpSpPr>
          <a:xfrm>
            <a:off x="8350890" y="1842853"/>
            <a:ext cx="246695" cy="246728"/>
            <a:chOff x="15578660" y="4067175"/>
            <a:chExt cx="597081" cy="59708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924EDF-F8FE-4289-B040-57B9E345DC63}"/>
                </a:ext>
              </a:extLst>
            </p:cNvPr>
            <p:cNvSpPr/>
            <p:nvPr/>
          </p:nvSpPr>
          <p:spPr>
            <a:xfrm>
              <a:off x="15578660" y="4067175"/>
              <a:ext cx="597081" cy="597081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7993CE-0886-43FE-9576-AA9D40434563}"/>
                </a:ext>
              </a:extLst>
            </p:cNvPr>
            <p:cNvSpPr/>
            <p:nvPr/>
          </p:nvSpPr>
          <p:spPr>
            <a:xfrm>
              <a:off x="15708682" y="4197197"/>
              <a:ext cx="337036" cy="337036"/>
            </a:xfrm>
            <a:prstGeom prst="ellipse">
              <a:avLst/>
            </a:prstGeom>
            <a:solidFill>
              <a:srgbClr val="0432FF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16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176FEFA-B542-4BDD-9E88-3AC6C1CF1CE7}"/>
              </a:ext>
            </a:extLst>
          </p:cNvPr>
          <p:cNvSpPr/>
          <p:nvPr/>
        </p:nvSpPr>
        <p:spPr>
          <a:xfrm>
            <a:off x="10026892" y="1225523"/>
            <a:ext cx="522380" cy="522449"/>
          </a:xfrm>
          <a:prstGeom prst="ellipse">
            <a:avLst/>
          </a:prstGeom>
          <a:solidFill>
            <a:srgbClr val="0432FF"/>
          </a:solidFill>
          <a:ln w="889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62" tIns="22827" rIns="45662" bIns="22827" rtlCol="0" anchor="ctr"/>
          <a:lstStyle/>
          <a:p>
            <a:pPr algn="ctr" defTabSz="228316"/>
            <a:r>
              <a:rPr lang="en-US" dirty="0">
                <a:solidFill>
                  <a:srgbClr val="FFFFFF"/>
                </a:solidFill>
                <a:latin typeface="dt-medical-01" panose="02000609000000000000" pitchFamily="49" charset="0"/>
              </a:rPr>
              <a:t>1</a:t>
            </a:r>
          </a:p>
        </p:txBody>
      </p:sp>
      <p:sp>
        <p:nvSpPr>
          <p:cNvPr id="22" name="Freeform 39">
            <a:extLst>
              <a:ext uri="{FF2B5EF4-FFF2-40B4-BE49-F238E27FC236}">
                <a16:creationId xmlns:a16="http://schemas.microsoft.com/office/drawing/2014/main" id="{9804FAF6-553B-43D7-904B-B215325513D2}"/>
              </a:ext>
            </a:extLst>
          </p:cNvPr>
          <p:cNvSpPr/>
          <p:nvPr/>
        </p:nvSpPr>
        <p:spPr>
          <a:xfrm flipH="1">
            <a:off x="5113029" y="1407096"/>
            <a:ext cx="1136050" cy="459047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  <a:gd name="connsiteX0" fmla="*/ 0 w 3444240"/>
              <a:gd name="connsiteY0" fmla="*/ 568960 h 568960"/>
              <a:gd name="connsiteX1" fmla="*/ 1509383 w 3444240"/>
              <a:gd name="connsiteY1" fmla="*/ 0 h 568960"/>
              <a:gd name="connsiteX2" fmla="*/ 3444240 w 3444240"/>
              <a:gd name="connsiteY2" fmla="*/ 0 h 568960"/>
              <a:gd name="connsiteX0" fmla="*/ 0 w 6164884"/>
              <a:gd name="connsiteY0" fmla="*/ 132382 h 132382"/>
              <a:gd name="connsiteX1" fmla="*/ 4230027 w 6164884"/>
              <a:gd name="connsiteY1" fmla="*/ 0 h 132382"/>
              <a:gd name="connsiteX2" fmla="*/ 6164884 w 6164884"/>
              <a:gd name="connsiteY2" fmla="*/ 0 h 132382"/>
              <a:gd name="connsiteX0" fmla="*/ 0 w 4581963"/>
              <a:gd name="connsiteY0" fmla="*/ 332261 h 332261"/>
              <a:gd name="connsiteX1" fmla="*/ 2647106 w 4581963"/>
              <a:gd name="connsiteY1" fmla="*/ 0 h 332261"/>
              <a:gd name="connsiteX2" fmla="*/ 4581963 w 4581963"/>
              <a:gd name="connsiteY2" fmla="*/ 0 h 33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1963" h="332261">
                <a:moveTo>
                  <a:pt x="0" y="332261"/>
                </a:moveTo>
                <a:lnTo>
                  <a:pt x="2647106" y="0"/>
                </a:lnTo>
                <a:lnTo>
                  <a:pt x="4581963" y="0"/>
                </a:lnTo>
              </a:path>
            </a:pathLst>
          </a:custGeom>
          <a:ln w="6350" cmpd="sng">
            <a:solidFill>
              <a:srgbClr val="0432FF">
                <a:alpha val="50000"/>
              </a:srgb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662" tIns="22827" rIns="45662" bIns="22827" rtlCol="0" anchor="ctr"/>
          <a:lstStyle/>
          <a:p>
            <a:pPr algn="ctr" defTabSz="228316"/>
            <a:endParaRPr lang="en-US" sz="1600">
              <a:solidFill>
                <a:srgbClr val="FFFFF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C53EB-858A-4FC8-ACB0-795EC969F6D5}"/>
              </a:ext>
            </a:extLst>
          </p:cNvPr>
          <p:cNvGrpSpPr/>
          <p:nvPr/>
        </p:nvGrpSpPr>
        <p:grpSpPr>
          <a:xfrm>
            <a:off x="6127702" y="1739261"/>
            <a:ext cx="246695" cy="246728"/>
            <a:chOff x="15578660" y="4067175"/>
            <a:chExt cx="597081" cy="59708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AD9742-BD4C-4093-A697-076851DA1485}"/>
                </a:ext>
              </a:extLst>
            </p:cNvPr>
            <p:cNvSpPr/>
            <p:nvPr/>
          </p:nvSpPr>
          <p:spPr>
            <a:xfrm>
              <a:off x="15578660" y="4067175"/>
              <a:ext cx="597081" cy="597081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0B2F0-3C94-4820-8F48-BC4C69C90D4D}"/>
                </a:ext>
              </a:extLst>
            </p:cNvPr>
            <p:cNvSpPr/>
            <p:nvPr/>
          </p:nvSpPr>
          <p:spPr>
            <a:xfrm>
              <a:off x="15708682" y="4197197"/>
              <a:ext cx="337036" cy="337036"/>
            </a:xfrm>
            <a:prstGeom prst="ellipse">
              <a:avLst/>
            </a:prstGeom>
            <a:solidFill>
              <a:srgbClr val="0432FF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16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CEC508-B585-4F23-931D-7054536DD6FD}"/>
              </a:ext>
            </a:extLst>
          </p:cNvPr>
          <p:cNvSpPr txBox="1"/>
          <p:nvPr/>
        </p:nvSpPr>
        <p:spPr>
          <a:xfrm>
            <a:off x="3695851" y="1750465"/>
            <a:ext cx="1801635" cy="1277206"/>
          </a:xfrm>
          <a:prstGeom prst="rect">
            <a:avLst/>
          </a:prstGeom>
          <a:noFill/>
        </p:spPr>
        <p:txBody>
          <a:bodyPr wrap="square" lIns="45662" tIns="22827" rIns="45662" bIns="22827" rtlCol="0" anchor="t">
            <a:spAutoFit/>
          </a:bodyPr>
          <a:lstStyle/>
          <a:p>
            <a:pPr defTabSz="228316"/>
            <a:r>
              <a:rPr lang="en-US" sz="1600" dirty="0">
                <a:solidFill>
                  <a:srgbClr val="424242"/>
                </a:solidFill>
                <a:latin typeface="Lato"/>
              </a:rPr>
              <a:t>Users store encrypted/signed data on their own storage account </a:t>
            </a:r>
            <a:endParaRPr lang="en-US" sz="1600" dirty="0">
              <a:solidFill>
                <a:srgbClr val="424242"/>
              </a:solidFill>
              <a:latin typeface="Lato"/>
              <a:cs typeface="Calibri"/>
            </a:endParaRPr>
          </a:p>
          <a:p>
            <a:pPr defTabSz="228316"/>
            <a:endParaRPr lang="en-US" sz="1600" dirty="0">
              <a:solidFill>
                <a:srgbClr val="424242"/>
              </a:solidFill>
              <a:latin typeface="La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600E8BE-EA84-491E-8BF5-6DB78CDC287B}"/>
              </a:ext>
            </a:extLst>
          </p:cNvPr>
          <p:cNvSpPr/>
          <p:nvPr/>
        </p:nvSpPr>
        <p:spPr>
          <a:xfrm>
            <a:off x="4313095" y="1154834"/>
            <a:ext cx="522380" cy="522449"/>
          </a:xfrm>
          <a:prstGeom prst="ellipse">
            <a:avLst/>
          </a:prstGeom>
          <a:solidFill>
            <a:srgbClr val="0432FF"/>
          </a:solidFill>
          <a:ln w="889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62" tIns="22827" rIns="45662" bIns="22827" rtlCol="0" anchor="ctr"/>
          <a:lstStyle/>
          <a:p>
            <a:pPr algn="ctr" defTabSz="228316"/>
            <a:r>
              <a:rPr lang="en-US" dirty="0">
                <a:solidFill>
                  <a:srgbClr val="FFFFFF"/>
                </a:solidFill>
                <a:latin typeface="dt-medical-01" panose="02000609000000000000" pitchFamily="49" charset="0"/>
              </a:rPr>
              <a:t>2</a:t>
            </a:r>
          </a:p>
        </p:txBody>
      </p:sp>
      <p:sp>
        <p:nvSpPr>
          <p:cNvPr id="29" name="Freeform 39">
            <a:extLst>
              <a:ext uri="{FF2B5EF4-FFF2-40B4-BE49-F238E27FC236}">
                <a16:creationId xmlns:a16="http://schemas.microsoft.com/office/drawing/2014/main" id="{6D233BF6-F9E9-4A9F-8769-367813534A32}"/>
              </a:ext>
            </a:extLst>
          </p:cNvPr>
          <p:cNvSpPr/>
          <p:nvPr/>
        </p:nvSpPr>
        <p:spPr>
          <a:xfrm flipV="1">
            <a:off x="7949071" y="4517333"/>
            <a:ext cx="1396307" cy="474467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  <a:gd name="connsiteX0" fmla="*/ 0 w 3444240"/>
              <a:gd name="connsiteY0" fmla="*/ 568960 h 568960"/>
              <a:gd name="connsiteX1" fmla="*/ 1509383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1509383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rgbClr val="0432FF">
                <a:alpha val="50000"/>
              </a:srgb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662" tIns="22827" rIns="45662" bIns="22827" rtlCol="0" anchor="ctr"/>
          <a:lstStyle/>
          <a:p>
            <a:pPr algn="ctr" defTabSz="228316"/>
            <a:endParaRPr lang="en-US" sz="1600">
              <a:solidFill>
                <a:srgbClr val="FFFFFF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76C933-CF9A-4A21-B2E2-984056DD00F5}"/>
              </a:ext>
            </a:extLst>
          </p:cNvPr>
          <p:cNvGrpSpPr/>
          <p:nvPr/>
        </p:nvGrpSpPr>
        <p:grpSpPr>
          <a:xfrm>
            <a:off x="7825717" y="4395178"/>
            <a:ext cx="246695" cy="246728"/>
            <a:chOff x="15578660" y="4067175"/>
            <a:chExt cx="597081" cy="59708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01E65B9-B3F5-4742-B0E8-4445952AC37D}"/>
                </a:ext>
              </a:extLst>
            </p:cNvPr>
            <p:cNvSpPr/>
            <p:nvPr/>
          </p:nvSpPr>
          <p:spPr>
            <a:xfrm>
              <a:off x="15578660" y="4067175"/>
              <a:ext cx="597081" cy="597081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21EAFBA-2BA2-4726-8CCB-85D9D02669F2}"/>
                </a:ext>
              </a:extLst>
            </p:cNvPr>
            <p:cNvSpPr/>
            <p:nvPr/>
          </p:nvSpPr>
          <p:spPr>
            <a:xfrm>
              <a:off x="15708682" y="4197197"/>
              <a:ext cx="337036" cy="337036"/>
            </a:xfrm>
            <a:prstGeom prst="ellipse">
              <a:avLst/>
            </a:prstGeom>
            <a:solidFill>
              <a:srgbClr val="0432FF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16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57E9A58-3285-451E-93B5-BBC749EEC59B}"/>
              </a:ext>
            </a:extLst>
          </p:cNvPr>
          <p:cNvSpPr txBox="1"/>
          <p:nvPr/>
        </p:nvSpPr>
        <p:spPr>
          <a:xfrm>
            <a:off x="8799915" y="5346281"/>
            <a:ext cx="1879021" cy="1277206"/>
          </a:xfrm>
          <a:prstGeom prst="rect">
            <a:avLst/>
          </a:prstGeom>
          <a:noFill/>
        </p:spPr>
        <p:txBody>
          <a:bodyPr wrap="square" lIns="45662" tIns="22827" rIns="45662" bIns="22827" rtlCol="0" anchor="t">
            <a:spAutoFit/>
          </a:bodyPr>
          <a:lstStyle/>
          <a:p>
            <a:pPr defTabSz="228316"/>
            <a:r>
              <a:rPr lang="en-US" sz="1600" dirty="0">
                <a:solidFill>
                  <a:srgbClr val="424242"/>
                </a:solidFill>
                <a:latin typeface="Lato"/>
              </a:rPr>
              <a:t>This way, get the performance benefits of S3, but all they see is an encrypted blob 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CCD143B-1548-48F7-973A-AFDF36263660}"/>
              </a:ext>
            </a:extLst>
          </p:cNvPr>
          <p:cNvSpPr/>
          <p:nvPr/>
        </p:nvSpPr>
        <p:spPr>
          <a:xfrm>
            <a:off x="9478229" y="4735650"/>
            <a:ext cx="522380" cy="522449"/>
          </a:xfrm>
          <a:prstGeom prst="ellipse">
            <a:avLst/>
          </a:prstGeom>
          <a:solidFill>
            <a:srgbClr val="0432FF"/>
          </a:solidFill>
          <a:ln w="889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62" tIns="22827" rIns="45662" bIns="22827" rtlCol="0" anchor="ctr"/>
          <a:lstStyle/>
          <a:p>
            <a:pPr algn="ctr" defTabSz="228316"/>
            <a:r>
              <a:rPr lang="en-US" dirty="0">
                <a:solidFill>
                  <a:srgbClr val="FFFFFF"/>
                </a:solidFill>
                <a:latin typeface="dt-medical-01" panose="02000609000000000000" pitchFamily="49" charset="0"/>
              </a:rPr>
              <a:t>3</a:t>
            </a:r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id="{7F327304-ACE5-4768-B93D-834C027DA5D8}"/>
              </a:ext>
            </a:extLst>
          </p:cNvPr>
          <p:cNvSpPr/>
          <p:nvPr/>
        </p:nvSpPr>
        <p:spPr>
          <a:xfrm flipH="1" flipV="1">
            <a:off x="4432566" y="3750777"/>
            <a:ext cx="1437966" cy="474467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  <a:gd name="connsiteX0" fmla="*/ 0 w 3444240"/>
              <a:gd name="connsiteY0" fmla="*/ 568960 h 568960"/>
              <a:gd name="connsiteX1" fmla="*/ 1509383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1509383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rgbClr val="0432FF">
                <a:alpha val="50000"/>
              </a:srgb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662" tIns="22827" rIns="45662" bIns="22827" rtlCol="0" anchor="ctr"/>
          <a:lstStyle/>
          <a:p>
            <a:pPr algn="ctr" defTabSz="228316"/>
            <a:endParaRPr lang="en-US" sz="1600">
              <a:solidFill>
                <a:srgbClr val="FFFFFF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23694A-8840-412F-B362-BEA84A96066F}"/>
              </a:ext>
            </a:extLst>
          </p:cNvPr>
          <p:cNvGrpSpPr/>
          <p:nvPr/>
        </p:nvGrpSpPr>
        <p:grpSpPr>
          <a:xfrm>
            <a:off x="5744914" y="3628622"/>
            <a:ext cx="246695" cy="246728"/>
            <a:chOff x="15578660" y="4067175"/>
            <a:chExt cx="597081" cy="59708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722C219-BF83-4876-AAE5-AB0A4D1DF8C8}"/>
                </a:ext>
              </a:extLst>
            </p:cNvPr>
            <p:cNvSpPr/>
            <p:nvPr/>
          </p:nvSpPr>
          <p:spPr>
            <a:xfrm>
              <a:off x="15578660" y="4067175"/>
              <a:ext cx="597081" cy="597081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B511C7-41F1-4F40-867B-3C8B83A55539}"/>
                </a:ext>
              </a:extLst>
            </p:cNvPr>
            <p:cNvSpPr/>
            <p:nvPr/>
          </p:nvSpPr>
          <p:spPr>
            <a:xfrm>
              <a:off x="15708682" y="4197197"/>
              <a:ext cx="337036" cy="337036"/>
            </a:xfrm>
            <a:prstGeom prst="ellipse">
              <a:avLst/>
            </a:prstGeom>
            <a:solidFill>
              <a:srgbClr val="0432FF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16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DC7FAED-06D3-41D0-94EF-ABCE0DD7AB37}"/>
              </a:ext>
            </a:extLst>
          </p:cNvPr>
          <p:cNvSpPr txBox="1"/>
          <p:nvPr/>
        </p:nvSpPr>
        <p:spPr>
          <a:xfrm>
            <a:off x="2772884" y="4579195"/>
            <a:ext cx="2120764" cy="1030985"/>
          </a:xfrm>
          <a:prstGeom prst="rect">
            <a:avLst/>
          </a:prstGeom>
          <a:noFill/>
        </p:spPr>
        <p:txBody>
          <a:bodyPr wrap="square" lIns="45662" tIns="22827" rIns="45662" bIns="22827" rtlCol="0" anchor="t">
            <a:spAutoFit/>
          </a:bodyPr>
          <a:lstStyle/>
          <a:p>
            <a:pPr algn="r" defTabSz="228316"/>
            <a:r>
              <a:rPr lang="en-US" sz="1600" dirty="0">
                <a:solidFill>
                  <a:srgbClr val="424242"/>
                </a:solidFill>
                <a:latin typeface="Lato"/>
              </a:rPr>
              <a:t>PRATICAL SCALABILITY</a:t>
            </a:r>
          </a:p>
          <a:p>
            <a:pPr algn="r" defTabSz="228316"/>
            <a:r>
              <a:rPr lang="en-US" sz="1600" dirty="0">
                <a:solidFill>
                  <a:srgbClr val="424242"/>
                </a:solidFill>
                <a:latin typeface="Lato"/>
              </a:rPr>
              <a:t>A light approach to </a:t>
            </a:r>
            <a:r>
              <a:rPr lang="en-US" sz="1600" dirty="0" err="1">
                <a:solidFill>
                  <a:srgbClr val="424242"/>
                </a:solidFill>
                <a:latin typeface="Lato"/>
              </a:rPr>
              <a:t>dAPPS</a:t>
            </a:r>
            <a:r>
              <a:rPr lang="en-US" sz="1600" dirty="0">
                <a:solidFill>
                  <a:srgbClr val="424242"/>
                </a:solidFill>
                <a:latin typeface="Lato"/>
              </a:rPr>
              <a:t> and Blockchain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678CE1-B307-449D-AFEA-F58C17679F99}"/>
              </a:ext>
            </a:extLst>
          </p:cNvPr>
          <p:cNvSpPr/>
          <p:nvPr/>
        </p:nvSpPr>
        <p:spPr>
          <a:xfrm>
            <a:off x="3734890" y="3964020"/>
            <a:ext cx="522380" cy="522449"/>
          </a:xfrm>
          <a:prstGeom prst="ellipse">
            <a:avLst/>
          </a:prstGeom>
          <a:solidFill>
            <a:srgbClr val="0432FF"/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62" tIns="22827" rIns="45662" bIns="22827" rtlCol="0" anchor="ctr"/>
          <a:lstStyle/>
          <a:p>
            <a:pPr algn="ctr" defTabSz="228316"/>
            <a:r>
              <a:rPr lang="en-US" dirty="0">
                <a:solidFill>
                  <a:srgbClr val="FFFFFF"/>
                </a:solidFill>
                <a:latin typeface="dt-medical-01" panose="02000609000000000000" pitchFamily="49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8F2E49-1ECB-41EF-BAC9-37A2BF3052F1}"/>
              </a:ext>
            </a:extLst>
          </p:cNvPr>
          <p:cNvSpPr txBox="1"/>
          <p:nvPr/>
        </p:nvSpPr>
        <p:spPr>
          <a:xfrm>
            <a:off x="745932" y="2829179"/>
            <a:ext cx="3288868" cy="507832"/>
          </a:xfrm>
          <a:prstGeom prst="rect">
            <a:avLst/>
          </a:prstGeom>
          <a:noFill/>
        </p:spPr>
        <p:txBody>
          <a:bodyPr wrap="square" lIns="45662" tIns="22827" rIns="45662" bIns="22827" rtlCol="0" anchor="ctr">
            <a:spAutoFit/>
          </a:bodyPr>
          <a:lstStyle/>
          <a:p>
            <a:pPr defTabSz="228316"/>
            <a:r>
              <a:rPr lang="en-US" sz="3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GAIA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A5EF35-34DB-4D83-A290-4F762DCADADA}"/>
              </a:ext>
            </a:extLst>
          </p:cNvPr>
          <p:cNvSpPr txBox="1"/>
          <p:nvPr/>
        </p:nvSpPr>
        <p:spPr>
          <a:xfrm>
            <a:off x="763897" y="3337014"/>
            <a:ext cx="1764035" cy="230833"/>
          </a:xfrm>
          <a:prstGeom prst="rect">
            <a:avLst/>
          </a:prstGeom>
          <a:noFill/>
        </p:spPr>
        <p:txBody>
          <a:bodyPr wrap="none" lIns="45662" tIns="22827" rIns="45662" bIns="22827" rtlCol="0">
            <a:spAutoFit/>
          </a:bodyPr>
          <a:lstStyle/>
          <a:p>
            <a:pPr defTabSz="228316"/>
            <a:r>
              <a:rPr lang="sv-SE" sz="1200" dirty="0" err="1">
                <a:solidFill>
                  <a:srgbClr val="424242"/>
                </a:solidFill>
                <a:latin typeface="Century Gothic"/>
              </a:rPr>
              <a:t>Decentralized</a:t>
            </a:r>
            <a:r>
              <a:rPr lang="sv-SE" sz="1200" dirty="0">
                <a:solidFill>
                  <a:srgbClr val="424242"/>
                </a:solidFill>
                <a:latin typeface="Century Gothic"/>
              </a:rPr>
              <a:t> </a:t>
            </a:r>
            <a:r>
              <a:rPr lang="sv-SE" sz="1200" dirty="0" err="1">
                <a:solidFill>
                  <a:srgbClr val="424242"/>
                </a:solidFill>
                <a:latin typeface="Century Gothic"/>
              </a:rPr>
              <a:t>Storage</a:t>
            </a:r>
            <a:endParaRPr lang="en-US" sz="1200" dirty="0">
              <a:solidFill>
                <a:srgbClr val="424242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346805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6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7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5" grpId="0"/>
          <p:bldP spid="16" grpId="0" animBg="1"/>
          <p:bldP spid="20" grpId="0" animBg="1"/>
          <p:bldP spid="22" grpId="0" animBg="1"/>
          <p:bldP spid="26" grpId="0"/>
          <p:bldP spid="27" grpId="0" animBg="1"/>
          <p:bldP spid="29" grpId="0" animBg="1"/>
          <p:bldP spid="33" grpId="0"/>
          <p:bldP spid="34" grpId="0" animBg="1"/>
          <p:bldP spid="36" grpId="0" animBg="1"/>
          <p:bldP spid="40" grpId="0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6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7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5" grpId="0"/>
          <p:bldP spid="16" grpId="0" animBg="1"/>
          <p:bldP spid="20" grpId="0" animBg="1"/>
          <p:bldP spid="22" grpId="0" animBg="1"/>
          <p:bldP spid="26" grpId="0"/>
          <p:bldP spid="27" grpId="0" animBg="1"/>
          <p:bldP spid="29" grpId="0" animBg="1"/>
          <p:bldP spid="33" grpId="0"/>
          <p:bldP spid="34" grpId="0" animBg="1"/>
          <p:bldP spid="36" grpId="0" animBg="1"/>
          <p:bldP spid="40" grpId="0"/>
          <p:bldP spid="41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/>
        </p:nvSpPr>
        <p:spPr>
          <a:xfrm>
            <a:off x="4504320" y="584753"/>
            <a:ext cx="1826812" cy="1813787"/>
          </a:xfrm>
          <a:custGeom>
            <a:avLst/>
            <a:gdLst>
              <a:gd name="connsiteX0" fmla="*/ 0 w 3355880"/>
              <a:gd name="connsiteY0" fmla="*/ 1677940 h 3355880"/>
              <a:gd name="connsiteX1" fmla="*/ 1677940 w 3355880"/>
              <a:gd name="connsiteY1" fmla="*/ 0 h 3355880"/>
              <a:gd name="connsiteX2" fmla="*/ 3355880 w 3355880"/>
              <a:gd name="connsiteY2" fmla="*/ 1677940 h 3355880"/>
              <a:gd name="connsiteX3" fmla="*/ 1677940 w 3355880"/>
              <a:gd name="connsiteY3" fmla="*/ 3355880 h 3355880"/>
              <a:gd name="connsiteX4" fmla="*/ 0 w 3355880"/>
              <a:gd name="connsiteY4" fmla="*/ 1677940 h 33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880" h="3355880">
                <a:moveTo>
                  <a:pt x="0" y="1677940"/>
                </a:moveTo>
                <a:cubicBezTo>
                  <a:pt x="0" y="751239"/>
                  <a:pt x="751239" y="0"/>
                  <a:pt x="1677940" y="0"/>
                </a:cubicBezTo>
                <a:cubicBezTo>
                  <a:pt x="2604641" y="0"/>
                  <a:pt x="3355880" y="751239"/>
                  <a:pt x="3355880" y="1677940"/>
                </a:cubicBezTo>
                <a:cubicBezTo>
                  <a:pt x="3355880" y="2604641"/>
                  <a:pt x="2604641" y="3355880"/>
                  <a:pt x="1677940" y="3355880"/>
                </a:cubicBezTo>
                <a:cubicBezTo>
                  <a:pt x="751239" y="3355880"/>
                  <a:pt x="0" y="2604641"/>
                  <a:pt x="0" y="1677940"/>
                </a:cubicBezTo>
                <a:close/>
              </a:path>
            </a:pathLst>
          </a:custGeom>
          <a:pattFill prst="pct90">
            <a:fgClr>
              <a:srgbClr val="0432FF"/>
            </a:fgClr>
            <a:bgClr>
              <a:srgbClr val="FFFFFF"/>
            </a:bgClr>
          </a:pattFill>
          <a:ln w="22225"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725284" tIns="337472" rIns="1725284" bIns="3692918" numCol="1" spcCol="1270" anchor="ctr" anchorCtr="0">
            <a:no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1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432FF"/>
                </a:solidFill>
              </a:rPr>
              <a:t>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-360397" y="4394172"/>
            <a:ext cx="2593849" cy="421641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424242"/>
                </a:solidFill>
                <a:latin typeface="Lato" panose="020F0502020204030203" pitchFamily="34" charset="0"/>
              </a:rPr>
              <a:t>Exchange </a:t>
            </a:r>
            <a:r>
              <a:rPr lang="en-US" sz="1800" dirty="0">
                <a:solidFill>
                  <a:srgbClr val="424242"/>
                </a:solidFill>
                <a:latin typeface="Lato"/>
              </a:rPr>
              <a:t>IDs</a:t>
            </a:r>
            <a:endParaRPr lang="en-US" dirty="0"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59933" y="4062892"/>
            <a:ext cx="2593849" cy="421641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424242"/>
                </a:solidFill>
              </a:rPr>
              <a:t>Access App</a:t>
            </a:r>
            <a:r>
              <a:rPr lang="en-US" sz="1800" dirty="0">
                <a:solidFill>
                  <a:srgbClr val="424242"/>
                </a:solidFill>
                <a:cs typeface="Calibri"/>
              </a:rPr>
              <a:t> Code</a:t>
            </a:r>
            <a:endParaRPr lang="en-US" dirty="0">
              <a:cs typeface="Calibri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565189" y="1988772"/>
            <a:ext cx="1875803" cy="1603632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4681791" y="762222"/>
            <a:ext cx="1471871" cy="1458844"/>
          </a:xfrm>
          <a:custGeom>
            <a:avLst/>
            <a:gdLst>
              <a:gd name="connsiteX0" fmla="*/ 0 w 2684704"/>
              <a:gd name="connsiteY0" fmla="*/ 1342352 h 2684704"/>
              <a:gd name="connsiteX1" fmla="*/ 1342352 w 2684704"/>
              <a:gd name="connsiteY1" fmla="*/ 0 h 2684704"/>
              <a:gd name="connsiteX2" fmla="*/ 2684704 w 2684704"/>
              <a:gd name="connsiteY2" fmla="*/ 1342352 h 2684704"/>
              <a:gd name="connsiteX3" fmla="*/ 1342352 w 2684704"/>
              <a:gd name="connsiteY3" fmla="*/ 2684704 h 2684704"/>
              <a:gd name="connsiteX4" fmla="*/ 0 w 2684704"/>
              <a:gd name="connsiteY4" fmla="*/ 1342352 h 26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704" h="2684704">
                <a:moveTo>
                  <a:pt x="0" y="1342352"/>
                </a:moveTo>
                <a:cubicBezTo>
                  <a:pt x="0" y="600991"/>
                  <a:pt x="600991" y="0"/>
                  <a:pt x="1342352" y="0"/>
                </a:cubicBezTo>
                <a:cubicBezTo>
                  <a:pt x="2083713" y="0"/>
                  <a:pt x="2684704" y="600991"/>
                  <a:pt x="2684704" y="1342352"/>
                </a:cubicBezTo>
                <a:cubicBezTo>
                  <a:pt x="2684704" y="2083713"/>
                  <a:pt x="2083713" y="2684704"/>
                  <a:pt x="1342352" y="2684704"/>
                </a:cubicBezTo>
                <a:cubicBezTo>
                  <a:pt x="600991" y="2684704"/>
                  <a:pt x="0" y="2083713"/>
                  <a:pt x="0" y="1342352"/>
                </a:cubicBezTo>
                <a:close/>
              </a:path>
            </a:pathLst>
          </a:custGeom>
          <a:pattFill prst="pct5">
            <a:fgClr>
              <a:srgbClr val="0432FF"/>
            </a:fgClr>
            <a:bgClr>
              <a:srgbClr val="FFFFFF"/>
            </a:bgClr>
          </a:pattFill>
          <a:ln w="3175" cmpd="sng"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277893" tIns="328525" rIns="1277893" bIns="2833924" numCol="1" spcCol="1270" anchor="ctr" anchorCtr="0">
            <a:no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1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432FF"/>
                </a:solidFill>
              </a:rPr>
              <a:t> </a:t>
            </a: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4223497" y="312665"/>
            <a:ext cx="2378591" cy="2359056"/>
          </a:xfrm>
          <a:prstGeom prst="ellipse">
            <a:avLst/>
          </a:prstGeom>
          <a:noFill/>
          <a:ln w="9525">
            <a:solidFill>
              <a:srgbClr val="0432FF"/>
            </a:solidFill>
            <a:round/>
            <a:headEnd/>
            <a:tailEnd/>
          </a:ln>
          <a:extLst/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99">
              <a:solidFill>
                <a:srgbClr val="0432FF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4761776" y="2236996"/>
            <a:ext cx="490234" cy="1390685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eeform 45"/>
          <p:cNvSpPr/>
          <p:nvPr/>
        </p:nvSpPr>
        <p:spPr>
          <a:xfrm>
            <a:off x="7991926" y="477283"/>
            <a:ext cx="1846364" cy="1846364"/>
          </a:xfrm>
          <a:custGeom>
            <a:avLst/>
            <a:gdLst>
              <a:gd name="connsiteX0" fmla="*/ 0 w 2013528"/>
              <a:gd name="connsiteY0" fmla="*/ 1006764 h 2013528"/>
              <a:gd name="connsiteX1" fmla="*/ 1006764 w 2013528"/>
              <a:gd name="connsiteY1" fmla="*/ 0 h 2013528"/>
              <a:gd name="connsiteX2" fmla="*/ 2013528 w 2013528"/>
              <a:gd name="connsiteY2" fmla="*/ 1006764 h 2013528"/>
              <a:gd name="connsiteX3" fmla="*/ 1006764 w 2013528"/>
              <a:gd name="connsiteY3" fmla="*/ 2013528 h 2013528"/>
              <a:gd name="connsiteX4" fmla="*/ 0 w 2013528"/>
              <a:gd name="connsiteY4" fmla="*/ 1006764 h 201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528" h="2013528">
                <a:moveTo>
                  <a:pt x="0" y="1006764"/>
                </a:moveTo>
                <a:cubicBezTo>
                  <a:pt x="0" y="450744"/>
                  <a:pt x="450744" y="0"/>
                  <a:pt x="1006764" y="0"/>
                </a:cubicBezTo>
                <a:cubicBezTo>
                  <a:pt x="1562784" y="0"/>
                  <a:pt x="2013528" y="450744"/>
                  <a:pt x="2013528" y="1006764"/>
                </a:cubicBezTo>
                <a:cubicBezTo>
                  <a:pt x="2013528" y="1562784"/>
                  <a:pt x="1562784" y="2013528"/>
                  <a:pt x="1006764" y="2013528"/>
                </a:cubicBezTo>
                <a:cubicBezTo>
                  <a:pt x="450744" y="2013528"/>
                  <a:pt x="0" y="1562784"/>
                  <a:pt x="0" y="1006764"/>
                </a:cubicBezTo>
                <a:close/>
              </a:path>
            </a:pathLst>
          </a:custGeom>
          <a:pattFill prst="pct40">
            <a:fgClr>
              <a:srgbClr val="0432FF"/>
            </a:fgClr>
            <a:bgClr>
              <a:srgbClr val="FFFFFF"/>
            </a:bgClr>
          </a:pattFill>
          <a:ln w="3175" cmpd="sng"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830500" tIns="315103" rIns="830500" bIns="1992828" numCol="1" spcCol="1270" anchor="ctr" anchorCtr="0">
            <a:no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1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432FF"/>
                </a:solidFill>
              </a:rPr>
              <a:t> 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9284969" y="1856134"/>
            <a:ext cx="1080277" cy="1728761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12"/>
          <p:cNvSpPr>
            <a:spLocks noChangeArrowheads="1"/>
          </p:cNvSpPr>
          <p:nvPr/>
        </p:nvSpPr>
        <p:spPr bwMode="auto">
          <a:xfrm>
            <a:off x="314528" y="1738972"/>
            <a:ext cx="1232337" cy="1232339"/>
          </a:xfrm>
          <a:prstGeom prst="ellipse">
            <a:avLst/>
          </a:prstGeom>
          <a:noFill/>
          <a:ln w="9525">
            <a:solidFill>
              <a:srgbClr val="0432FF"/>
            </a:solidFill>
            <a:round/>
            <a:headEnd/>
            <a:tailEnd/>
          </a:ln>
          <a:extLst/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99">
              <a:solidFill>
                <a:srgbClr val="0432FF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8299655" y="785011"/>
            <a:ext cx="1230909" cy="1230909"/>
          </a:xfrm>
          <a:custGeom>
            <a:avLst/>
            <a:gdLst>
              <a:gd name="connsiteX0" fmla="*/ 0 w 1342352"/>
              <a:gd name="connsiteY0" fmla="*/ 671176 h 1342352"/>
              <a:gd name="connsiteX1" fmla="*/ 671176 w 1342352"/>
              <a:gd name="connsiteY1" fmla="*/ 0 h 1342352"/>
              <a:gd name="connsiteX2" fmla="*/ 1342352 w 1342352"/>
              <a:gd name="connsiteY2" fmla="*/ 671176 h 1342352"/>
              <a:gd name="connsiteX3" fmla="*/ 671176 w 1342352"/>
              <a:gd name="connsiteY3" fmla="*/ 1342352 h 1342352"/>
              <a:gd name="connsiteX4" fmla="*/ 0 w 1342352"/>
              <a:gd name="connsiteY4" fmla="*/ 671176 h 134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352" h="1342352">
                <a:moveTo>
                  <a:pt x="0" y="671176"/>
                </a:moveTo>
                <a:cubicBezTo>
                  <a:pt x="0" y="300496"/>
                  <a:pt x="300496" y="0"/>
                  <a:pt x="671176" y="0"/>
                </a:cubicBezTo>
                <a:cubicBezTo>
                  <a:pt x="1041856" y="0"/>
                  <a:pt x="1342352" y="300496"/>
                  <a:pt x="1342352" y="671176"/>
                </a:cubicBezTo>
                <a:cubicBezTo>
                  <a:pt x="1342352" y="1041856"/>
                  <a:pt x="1041856" y="1342352"/>
                  <a:pt x="671176" y="1342352"/>
                </a:cubicBezTo>
                <a:cubicBezTo>
                  <a:pt x="300496" y="1342352"/>
                  <a:pt x="0" y="1041856"/>
                  <a:pt x="0" y="671176"/>
                </a:cubicBezTo>
                <a:close/>
              </a:path>
            </a:pathLst>
          </a:custGeom>
          <a:solidFill>
            <a:srgbClr val="0432FF"/>
          </a:solidFill>
          <a:ln w="3175" cmpd="sng">
            <a:solidFill>
              <a:srgbClr val="0432FF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375854" tIns="561170" rIns="375854" bIns="561170" numCol="1" spcCol="1270" anchor="ctr" anchorCtr="0">
            <a:no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1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432FF"/>
                </a:solidFill>
              </a:rPr>
              <a:t> 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2498757" y="2398318"/>
            <a:ext cx="302625" cy="1231240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12"/>
          <p:cNvSpPr>
            <a:spLocks noChangeArrowheads="1"/>
          </p:cNvSpPr>
          <p:nvPr/>
        </p:nvSpPr>
        <p:spPr bwMode="auto">
          <a:xfrm>
            <a:off x="2346528" y="1169825"/>
            <a:ext cx="1232337" cy="1232339"/>
          </a:xfrm>
          <a:prstGeom prst="ellipse">
            <a:avLst/>
          </a:prstGeom>
          <a:noFill/>
          <a:ln w="9525">
            <a:solidFill>
              <a:srgbClr val="0432FF"/>
            </a:solidFill>
            <a:round/>
            <a:headEnd/>
            <a:tailEnd/>
          </a:ln>
          <a:extLst/>
        </p:spPr>
        <p:txBody>
          <a:bodyPr vert="horz" wrap="square" lIns="121904" tIns="60952" rIns="121904" bIns="6095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99">
              <a:solidFill>
                <a:srgbClr val="0432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C03C15-1091-624E-A05E-3EA4543E9FCF}"/>
              </a:ext>
            </a:extLst>
          </p:cNvPr>
          <p:cNvSpPr txBox="1"/>
          <p:nvPr/>
        </p:nvSpPr>
        <p:spPr>
          <a:xfrm>
            <a:off x="3217479" y="6009025"/>
            <a:ext cx="3288868" cy="553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95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PRIVACY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39FC49C-75C0-41DF-B6E8-5621AF94E005}"/>
              </a:ext>
            </a:extLst>
          </p:cNvPr>
          <p:cNvCxnSpPr/>
          <p:nvPr/>
        </p:nvCxnSpPr>
        <p:spPr>
          <a:xfrm flipV="1">
            <a:off x="356902" y="3589866"/>
            <a:ext cx="10813886" cy="3647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B68D5D-AD84-43FF-86EB-D07EB3FAED6A}"/>
              </a:ext>
            </a:extLst>
          </p:cNvPr>
          <p:cNvSpPr/>
          <p:nvPr/>
        </p:nvSpPr>
        <p:spPr>
          <a:xfrm>
            <a:off x="3487614" y="4065497"/>
            <a:ext cx="2593849" cy="421641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424242"/>
                </a:solidFill>
              </a:rPr>
              <a:t>Query my profile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F665FD-8422-4F56-9633-ADCDC0A72645}"/>
              </a:ext>
            </a:extLst>
          </p:cNvPr>
          <p:cNvSpPr/>
          <p:nvPr/>
        </p:nvSpPr>
        <p:spPr>
          <a:xfrm>
            <a:off x="2343964" y="4393743"/>
            <a:ext cx="2593849" cy="421641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424242"/>
                </a:solidFill>
              </a:rPr>
              <a:t>Login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01BDE-346A-42AF-BD91-62ED1AAE3CDE}"/>
              </a:ext>
            </a:extLst>
          </p:cNvPr>
          <p:cNvSpPr/>
          <p:nvPr/>
        </p:nvSpPr>
        <p:spPr>
          <a:xfrm>
            <a:off x="-369278" y="2006143"/>
            <a:ext cx="2593849" cy="698640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424242"/>
                </a:solidFill>
              </a:rPr>
              <a:t>Eaves-</a:t>
            </a:r>
            <a:r>
              <a:rPr lang="en-US" sz="1800" dirty="0">
                <a:solidFill>
                  <a:srgbClr val="424242"/>
                </a:solidFill>
                <a:cs typeface="Calibri"/>
              </a:rPr>
              <a:t> </a:t>
            </a:r>
            <a:br>
              <a:rPr lang="en-US" sz="1800" dirty="0">
                <a:solidFill>
                  <a:srgbClr val="424242"/>
                </a:solidFill>
                <a:cs typeface="Calibri"/>
              </a:rPr>
            </a:br>
            <a:r>
              <a:rPr lang="en-US" sz="1800" dirty="0">
                <a:solidFill>
                  <a:srgbClr val="424242"/>
                </a:solidFill>
                <a:cs typeface="Calibri"/>
              </a:rPr>
              <a:t>droppers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7F3B9E-C400-42B0-A7E6-AB349AC944EF}"/>
              </a:ext>
            </a:extLst>
          </p:cNvPr>
          <p:cNvSpPr/>
          <p:nvPr/>
        </p:nvSpPr>
        <p:spPr>
          <a:xfrm>
            <a:off x="5033758" y="4393743"/>
            <a:ext cx="2593849" cy="421641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424242"/>
                </a:solidFill>
              </a:rPr>
              <a:t>Read document</a:t>
            </a:r>
            <a:endParaRPr lang="en-US" sz="1800">
              <a:solidFill>
                <a:srgbClr val="424242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4B1325-391F-4078-9123-2BA79E185AE0}"/>
              </a:ext>
            </a:extLst>
          </p:cNvPr>
          <p:cNvSpPr/>
          <p:nvPr/>
        </p:nvSpPr>
        <p:spPr>
          <a:xfrm>
            <a:off x="1649697" y="1439529"/>
            <a:ext cx="2593849" cy="698640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424242"/>
                </a:solidFill>
              </a:rPr>
              <a:t>Hosting </a:t>
            </a:r>
            <a:endParaRPr lang="en-US"/>
          </a:p>
          <a:p>
            <a:pPr algn="ctr"/>
            <a:r>
              <a:rPr lang="en-US" sz="1800" dirty="0">
                <a:solidFill>
                  <a:srgbClr val="424242"/>
                </a:solidFill>
              </a:rPr>
              <a:t>Service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B3D27-B25C-44DB-ADCE-CCAB7F47DCCB}"/>
              </a:ext>
            </a:extLst>
          </p:cNvPr>
          <p:cNvSpPr/>
          <p:nvPr/>
        </p:nvSpPr>
        <p:spPr>
          <a:xfrm>
            <a:off x="7637584" y="966696"/>
            <a:ext cx="2593849" cy="975639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GAIA</a:t>
            </a:r>
            <a:br>
              <a:rPr lang="en-US" sz="1800" dirty="0">
                <a:solidFill>
                  <a:schemeClr val="bg1"/>
                </a:solidFill>
                <a:cs typeface="Calibri"/>
              </a:rPr>
            </a:br>
            <a:r>
              <a:rPr lang="en-US" sz="1800" dirty="0">
                <a:solidFill>
                  <a:schemeClr val="bg1"/>
                </a:solidFill>
              </a:rPr>
              <a:t>Storage </a:t>
            </a:r>
            <a:br>
              <a:rPr lang="en-US" sz="1800" dirty="0">
                <a:solidFill>
                  <a:schemeClr val="bg1"/>
                </a:solidFill>
                <a:cs typeface="Calibri"/>
              </a:rPr>
            </a:br>
            <a:r>
              <a:rPr lang="en-US" sz="1800" dirty="0">
                <a:solidFill>
                  <a:schemeClr val="bg1"/>
                </a:solidFill>
              </a:rPr>
              <a:t>Provider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B50C61-88B8-44E0-B355-100E032C259D}"/>
              </a:ext>
            </a:extLst>
          </p:cNvPr>
          <p:cNvSpPr/>
          <p:nvPr/>
        </p:nvSpPr>
        <p:spPr>
          <a:xfrm>
            <a:off x="4162344" y="1034431"/>
            <a:ext cx="2593849" cy="975639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424242"/>
                </a:solidFill>
              </a:rPr>
              <a:t>Wallet</a:t>
            </a:r>
            <a:br>
              <a:rPr lang="en-US" sz="1800" dirty="0">
                <a:solidFill>
                  <a:srgbClr val="424242"/>
                </a:solidFill>
                <a:cs typeface="Calibri"/>
              </a:rPr>
            </a:br>
            <a:r>
              <a:rPr lang="en-US" sz="1800" dirty="0" err="1">
                <a:solidFill>
                  <a:srgbClr val="424242"/>
                </a:solidFill>
                <a:cs typeface="Calibri"/>
              </a:rPr>
              <a:t>Blockstack</a:t>
            </a:r>
            <a:r>
              <a:rPr lang="en-US" sz="1800" dirty="0">
                <a:solidFill>
                  <a:srgbClr val="424242"/>
                </a:solidFill>
                <a:cs typeface="Calibri"/>
              </a:rPr>
              <a:t> </a:t>
            </a:r>
            <a:br>
              <a:rPr lang="en-US" sz="1800" dirty="0">
                <a:solidFill>
                  <a:srgbClr val="424242"/>
                </a:solidFill>
                <a:cs typeface="Calibri"/>
              </a:rPr>
            </a:br>
            <a:r>
              <a:rPr lang="en-US" sz="1800" dirty="0">
                <a:solidFill>
                  <a:srgbClr val="424242"/>
                </a:solidFill>
                <a:cs typeface="Calibri"/>
              </a:rPr>
              <a:t>Node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9C3E59-5A45-44B4-9EBF-ABC1EB2435BF}"/>
              </a:ext>
            </a:extLst>
          </p:cNvPr>
          <p:cNvCxnSpPr/>
          <p:nvPr/>
        </p:nvCxnSpPr>
        <p:spPr>
          <a:xfrm flipH="1">
            <a:off x="7443596" y="1900199"/>
            <a:ext cx="1354556" cy="1707836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A0117-5F08-488B-84F2-A2D6F9A5D463}"/>
              </a:ext>
            </a:extLst>
          </p:cNvPr>
          <p:cNvSpPr/>
          <p:nvPr/>
        </p:nvSpPr>
        <p:spPr>
          <a:xfrm>
            <a:off x="9211082" y="4064194"/>
            <a:ext cx="2593849" cy="421641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424242"/>
                </a:solidFill>
              </a:rPr>
              <a:t>Write document</a:t>
            </a:r>
            <a:endParaRPr lang="en-US" sz="1800" dirty="0">
              <a:solidFill>
                <a:srgbClr val="424242"/>
              </a:solidFill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09EF1C-D7BF-423B-B4A8-309B18349EA9}"/>
              </a:ext>
            </a:extLst>
          </p:cNvPr>
          <p:cNvSpPr/>
          <p:nvPr/>
        </p:nvSpPr>
        <p:spPr>
          <a:xfrm>
            <a:off x="7722252" y="4392441"/>
            <a:ext cx="2593849" cy="421641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424242"/>
                </a:solidFill>
              </a:rPr>
              <a:t>Encrypt document</a:t>
            </a:r>
            <a:endParaRPr lang="en-US" sz="1800">
              <a:solidFill>
                <a:srgbClr val="424242"/>
              </a:solidFill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067EC6-492D-4323-9472-F811CC8CA105}"/>
              </a:ext>
            </a:extLst>
          </p:cNvPr>
          <p:cNvSpPr/>
          <p:nvPr/>
        </p:nvSpPr>
        <p:spPr>
          <a:xfrm>
            <a:off x="6268588" y="4065497"/>
            <a:ext cx="2593849" cy="421641"/>
          </a:xfrm>
          <a:prstGeom prst="rect">
            <a:avLst/>
          </a:prstGeom>
          <a:ln>
            <a:noFill/>
          </a:ln>
        </p:spPr>
        <p:txBody>
          <a:bodyPr wrap="square" lIns="243808" rIns="243808" bIns="97523" anchor="t">
            <a:spAutoFit/>
          </a:bodyPr>
          <a:lstStyle>
            <a:defPPr>
              <a:defRPr lang="en-US"/>
            </a:defPPr>
            <a:lvl1pPr marL="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5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228554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424242"/>
                </a:solidFill>
              </a:rPr>
              <a:t>Query user profile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5AC1F-D234-41A4-981C-4957ACA14417}"/>
              </a:ext>
            </a:extLst>
          </p:cNvPr>
          <p:cNvCxnSpPr/>
          <p:nvPr/>
        </p:nvCxnSpPr>
        <p:spPr>
          <a:xfrm flipH="1">
            <a:off x="4744843" y="1770678"/>
            <a:ext cx="3668489" cy="1866121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61702F-9F60-484D-B8D1-675E3F650038}"/>
              </a:ext>
            </a:extLst>
          </p:cNvPr>
          <p:cNvCxnSpPr/>
          <p:nvPr/>
        </p:nvCxnSpPr>
        <p:spPr>
          <a:xfrm flipH="1">
            <a:off x="6408217" y="1857950"/>
            <a:ext cx="2235669" cy="1755404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B21F96-BC06-4DB0-8B8B-014474DF4107}"/>
              </a:ext>
            </a:extLst>
          </p:cNvPr>
          <p:cNvCxnSpPr/>
          <p:nvPr/>
        </p:nvCxnSpPr>
        <p:spPr>
          <a:xfrm>
            <a:off x="3224716" y="2333190"/>
            <a:ext cx="491937" cy="1283343"/>
          </a:xfrm>
          <a:prstGeom prst="line">
            <a:avLst/>
          </a:prstGeom>
          <a:ln w="12700" cap="sq" cmpd="sng">
            <a:solidFill>
              <a:srgbClr val="0432FF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42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/>
      <p:bldP spid="37" grpId="0"/>
      <p:bldP spid="41" grpId="0" animBg="1"/>
      <p:bldP spid="43" grpId="0" animBg="1"/>
      <p:bldP spid="46" grpId="0" animBg="1"/>
      <p:bldP spid="48" grpId="0" animBg="1"/>
      <p:bldP spid="51" grpId="0" animBg="1"/>
      <p:bldP spid="53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35B4DD0-587C-4D42-8352-7595A1862E09}"/>
              </a:ext>
            </a:extLst>
          </p:cNvPr>
          <p:cNvSpPr txBox="1"/>
          <p:nvPr/>
        </p:nvSpPr>
        <p:spPr>
          <a:xfrm>
            <a:off x="1493520" y="3071634"/>
            <a:ext cx="9204960" cy="707886"/>
          </a:xfrm>
          <a:prstGeom prst="rect">
            <a:avLst/>
          </a:prstGeom>
          <a:noFill/>
        </p:spPr>
        <p:txBody>
          <a:bodyPr wrap="square" lIns="91342" tIns="45671" rIns="91342" bIns="45671" rtlCol="0">
            <a:spAutoFit/>
          </a:bodyPr>
          <a:lstStyle/>
          <a:p>
            <a:pPr algn="ctr"/>
            <a:r>
              <a:rPr lang="en-US" sz="4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STACK </a:t>
            </a:r>
            <a:r>
              <a:rPr 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TOKEN</a:t>
            </a:r>
            <a:endParaRPr lang="en-US" sz="4000" dirty="0">
              <a:solidFill>
                <a:srgbClr val="0432F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1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070869" y="856078"/>
            <a:ext cx="2208208" cy="22082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solidFill>
                <a:srgbClr val="0432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540240" y="325442"/>
            <a:ext cx="3269481" cy="3269481"/>
          </a:xfrm>
          <a:prstGeom prst="ellipse">
            <a:avLst/>
          </a:prstGeom>
          <a:noFill/>
          <a:ln w="25400" cap="rnd" cmpd="sng">
            <a:solidFill>
              <a:schemeClr val="bg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" name="Oval 4"/>
          <p:cNvSpPr/>
          <p:nvPr/>
        </p:nvSpPr>
        <p:spPr>
          <a:xfrm>
            <a:off x="4321780" y="2695668"/>
            <a:ext cx="3236801" cy="3236803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0" name="Oval 9"/>
          <p:cNvSpPr/>
          <p:nvPr/>
        </p:nvSpPr>
        <p:spPr>
          <a:xfrm>
            <a:off x="8185386" y="4141508"/>
            <a:ext cx="2635305" cy="2635307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 </a:t>
            </a:r>
          </a:p>
        </p:txBody>
      </p:sp>
      <p:sp>
        <p:nvSpPr>
          <p:cNvPr id="11" name="Oval 10"/>
          <p:cNvSpPr/>
          <p:nvPr/>
        </p:nvSpPr>
        <p:spPr>
          <a:xfrm>
            <a:off x="3949679" y="2282201"/>
            <a:ext cx="4069445" cy="4069445"/>
          </a:xfrm>
          <a:prstGeom prst="ellipse">
            <a:avLst/>
          </a:prstGeom>
          <a:noFill/>
          <a:ln w="25400" cap="rnd" cmpd="sng">
            <a:solidFill>
              <a:schemeClr val="bg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7797843" y="3906712"/>
            <a:ext cx="3410725" cy="3410727"/>
          </a:xfrm>
          <a:prstGeom prst="ellipse">
            <a:avLst/>
          </a:prstGeom>
          <a:noFill/>
          <a:ln w="25400" cap="rnd" cmpd="sng">
            <a:solidFill>
              <a:schemeClr val="bg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008510" y="375370"/>
            <a:ext cx="2937655" cy="2937656"/>
            <a:chOff x="4959559" y="-41419"/>
            <a:chExt cx="1921265" cy="1921266"/>
          </a:xfrm>
        </p:grpSpPr>
        <p:sp>
          <p:nvSpPr>
            <p:cNvPr id="9" name="Oval 8"/>
            <p:cNvSpPr/>
            <p:nvPr/>
          </p:nvSpPr>
          <p:spPr>
            <a:xfrm>
              <a:off x="5238044" y="237066"/>
              <a:ext cx="1364295" cy="1364296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bg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13" name="Oval 12"/>
            <p:cNvSpPr/>
            <p:nvPr/>
          </p:nvSpPr>
          <p:spPr>
            <a:xfrm>
              <a:off x="4959559" y="-41419"/>
              <a:ext cx="1921265" cy="1921266"/>
            </a:xfrm>
            <a:prstGeom prst="ellipse">
              <a:avLst/>
            </a:prstGeom>
            <a:noFill/>
            <a:ln w="25400" cap="rnd" cmpd="sng">
              <a:solidFill>
                <a:schemeClr val="bg1">
                  <a:lumMod val="50000"/>
                  <a:lumOff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sp>
        <p:nvSpPr>
          <p:cNvPr id="15" name="Oval 14"/>
          <p:cNvSpPr/>
          <p:nvPr/>
        </p:nvSpPr>
        <p:spPr>
          <a:xfrm>
            <a:off x="1106694" y="3823710"/>
            <a:ext cx="2966756" cy="2966756"/>
          </a:xfrm>
          <a:prstGeom prst="ellipse">
            <a:avLst/>
          </a:prstGeom>
          <a:noFill/>
          <a:ln w="25400" cap="rnd" cmpd="sng">
            <a:solidFill>
              <a:schemeClr val="bg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grpSp>
        <p:nvGrpSpPr>
          <p:cNvPr id="19" name="Group 18"/>
          <p:cNvGrpSpPr/>
          <p:nvPr/>
        </p:nvGrpSpPr>
        <p:grpSpPr>
          <a:xfrm>
            <a:off x="8417317" y="2047862"/>
            <a:ext cx="1614116" cy="1614117"/>
            <a:chOff x="1312261" y="1239862"/>
            <a:chExt cx="1396424" cy="1396425"/>
          </a:xfrm>
        </p:grpSpPr>
        <p:sp>
          <p:nvSpPr>
            <p:cNvPr id="17" name="Oval 16"/>
            <p:cNvSpPr/>
            <p:nvPr/>
          </p:nvSpPr>
          <p:spPr>
            <a:xfrm>
              <a:off x="1613552" y="1541153"/>
              <a:ext cx="793841" cy="793844"/>
            </a:xfrm>
            <a:prstGeom prst="ellipse">
              <a:avLst/>
            </a:prstGeom>
            <a:solidFill>
              <a:srgbClr val="0432FF">
                <a:alpha val="20000"/>
              </a:srgbClr>
            </a:solidFill>
            <a:ln w="19050" cmpd="sng">
              <a:solidFill>
                <a:schemeClr val="bg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312261" y="1239862"/>
              <a:ext cx="1396424" cy="1396425"/>
            </a:xfrm>
            <a:prstGeom prst="ellipse">
              <a:avLst/>
            </a:prstGeom>
            <a:noFill/>
            <a:ln w="25400" cap="rnd" cmpd="sng">
              <a:solidFill>
                <a:srgbClr val="0432FF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sp>
        <p:nvSpPr>
          <p:cNvPr id="24" name="Oval 23"/>
          <p:cNvSpPr/>
          <p:nvPr/>
        </p:nvSpPr>
        <p:spPr>
          <a:xfrm>
            <a:off x="1326369" y="1975240"/>
            <a:ext cx="333744" cy="333744"/>
          </a:xfrm>
          <a:prstGeom prst="ellipse">
            <a:avLst/>
          </a:prstGeom>
          <a:solidFill>
            <a:schemeClr val="bg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grpSp>
        <p:nvGrpSpPr>
          <p:cNvPr id="28" name="Group 27"/>
          <p:cNvGrpSpPr/>
          <p:nvPr/>
        </p:nvGrpSpPr>
        <p:grpSpPr>
          <a:xfrm>
            <a:off x="4130626" y="2741968"/>
            <a:ext cx="573324" cy="573324"/>
            <a:chOff x="3858203" y="2063591"/>
            <a:chExt cx="312530" cy="312530"/>
          </a:xfrm>
        </p:grpSpPr>
        <p:sp>
          <p:nvSpPr>
            <p:cNvPr id="25" name="Oval 24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pattFill prst="pct80">
              <a:fgClr>
                <a:srgbClr val="0432FF"/>
              </a:fgClr>
              <a:bgClr>
                <a:schemeClr val="bg1"/>
              </a:bgClr>
            </a:patt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27" name="Oval 26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noFill/>
            <a:ln w="19050" cmpd="sng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03502" y="4596074"/>
            <a:ext cx="573324" cy="573324"/>
            <a:chOff x="3858203" y="2063591"/>
            <a:chExt cx="312530" cy="312530"/>
          </a:xfrm>
        </p:grpSpPr>
        <p:sp>
          <p:nvSpPr>
            <p:cNvPr id="30" name="Oval 29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pattFill prst="pct20">
              <a:fgClr>
                <a:srgbClr val="0432FF"/>
              </a:fgClr>
              <a:bgClr>
                <a:schemeClr val="bg1"/>
              </a:bgClr>
            </a:patt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31" name="Oval 30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noFill/>
            <a:ln w="19050" cmpd="sng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137634" y="2597322"/>
            <a:ext cx="573324" cy="573324"/>
            <a:chOff x="3858203" y="2063591"/>
            <a:chExt cx="312530" cy="312530"/>
          </a:xfrm>
        </p:grpSpPr>
        <p:sp>
          <p:nvSpPr>
            <p:cNvPr id="33" name="Oval 32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solidFill>
              <a:srgbClr val="0432FF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34" name="Oval 33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noFill/>
            <a:ln w="19050" cmpd="sng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15569" y="4702856"/>
            <a:ext cx="573324" cy="573324"/>
            <a:chOff x="3858203" y="2063591"/>
            <a:chExt cx="312530" cy="312530"/>
          </a:xfrm>
        </p:grpSpPr>
        <p:sp>
          <p:nvSpPr>
            <p:cNvPr id="36" name="Oval 35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solidFill>
              <a:srgbClr val="0432FF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37" name="Oval 36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pattFill prst="pct80">
              <a:fgClr>
                <a:srgbClr val="0432FF"/>
              </a:fgClr>
              <a:bgClr>
                <a:schemeClr val="bg1"/>
              </a:bgClr>
            </a:patt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71683" y="3137048"/>
            <a:ext cx="1614116" cy="1614117"/>
            <a:chOff x="1312261" y="1239862"/>
            <a:chExt cx="1396424" cy="1396425"/>
          </a:xfrm>
        </p:grpSpPr>
        <p:sp>
          <p:nvSpPr>
            <p:cNvPr id="40" name="Oval 39"/>
            <p:cNvSpPr/>
            <p:nvPr/>
          </p:nvSpPr>
          <p:spPr>
            <a:xfrm>
              <a:off x="1613552" y="1541153"/>
              <a:ext cx="793841" cy="79384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9050" cmpd="sng">
              <a:solidFill>
                <a:schemeClr val="bg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41" name="Oval 40"/>
            <p:cNvSpPr/>
            <p:nvPr/>
          </p:nvSpPr>
          <p:spPr>
            <a:xfrm>
              <a:off x="1312261" y="1239862"/>
              <a:ext cx="1396424" cy="1396425"/>
            </a:xfrm>
            <a:prstGeom prst="ellipse">
              <a:avLst/>
            </a:prstGeom>
            <a:noFill/>
            <a:ln w="25400" cap="rnd" cmpd="sng">
              <a:solidFill>
                <a:schemeClr val="bg1">
                  <a:lumMod val="50000"/>
                  <a:lumOff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sp>
        <p:nvSpPr>
          <p:cNvPr id="38" name="Oval 37"/>
          <p:cNvSpPr/>
          <p:nvPr/>
        </p:nvSpPr>
        <p:spPr>
          <a:xfrm>
            <a:off x="10587672" y="4276767"/>
            <a:ext cx="333744" cy="333744"/>
          </a:xfrm>
          <a:prstGeom prst="ellipse">
            <a:avLst/>
          </a:prstGeom>
          <a:solidFill>
            <a:srgbClr val="0432FF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46" name="TextBox 45"/>
          <p:cNvSpPr txBox="1"/>
          <p:nvPr/>
        </p:nvSpPr>
        <p:spPr>
          <a:xfrm>
            <a:off x="4504320" y="3716404"/>
            <a:ext cx="2751251" cy="907941"/>
          </a:xfrm>
          <a:prstGeom prst="rect">
            <a:avLst/>
          </a:prstGeom>
          <a:noFill/>
        </p:spPr>
        <p:txBody>
          <a:bodyPr wrap="square" lIns="0" tIns="45671" rIns="0" bIns="45671" rtlCol="0">
            <a:spAutoFit/>
          </a:bodyPr>
          <a:lstStyle/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Tracking</a:t>
            </a:r>
          </a:p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Data </a:t>
            </a:r>
          </a:p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Harvesting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417317" y="5320767"/>
            <a:ext cx="2171428" cy="338554"/>
          </a:xfrm>
          <a:prstGeom prst="rect">
            <a:avLst/>
          </a:prstGeom>
          <a:noFill/>
        </p:spPr>
        <p:txBody>
          <a:bodyPr wrap="square" lIns="0" tIns="45671" rIns="0" bIns="45671" rtlCol="0">
            <a:spAutoFit/>
          </a:bodyPr>
          <a:lstStyle/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Invasive Ads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71814" y="4947588"/>
            <a:ext cx="2255911" cy="623248"/>
          </a:xfrm>
          <a:prstGeom prst="rect">
            <a:avLst/>
          </a:prstGeom>
          <a:noFill/>
        </p:spPr>
        <p:txBody>
          <a:bodyPr wrap="square" lIns="0" tIns="45671" rIns="0" bIns="45671" rtlCol="0">
            <a:spAutoFit/>
          </a:bodyPr>
          <a:lstStyle/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Creation of</a:t>
            </a:r>
          </a:p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monopolies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196012" y="2527132"/>
            <a:ext cx="2128310" cy="623248"/>
          </a:xfrm>
          <a:prstGeom prst="rect">
            <a:avLst/>
          </a:prstGeom>
          <a:noFill/>
        </p:spPr>
        <p:txBody>
          <a:bodyPr wrap="square" lIns="0" tIns="45671" rIns="0" bIns="45671" rtlCol="0">
            <a:spAutoFit/>
          </a:bodyPr>
          <a:lstStyle/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Platform </a:t>
            </a:r>
          </a:p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Lock in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24982" y="1477210"/>
            <a:ext cx="1848468" cy="907941"/>
          </a:xfrm>
          <a:prstGeom prst="rect">
            <a:avLst/>
          </a:prstGeom>
          <a:noFill/>
        </p:spPr>
        <p:txBody>
          <a:bodyPr wrap="square" lIns="0" tIns="45671" rIns="0" bIns="45671" rtlCol="0">
            <a:spAutoFit/>
          </a:bodyPr>
          <a:lstStyle/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Honey pots</a:t>
            </a:r>
          </a:p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</a:p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en-US" sz="1600" baseline="300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party hack</a:t>
            </a:r>
          </a:p>
        </p:txBody>
      </p:sp>
      <p:sp>
        <p:nvSpPr>
          <p:cNvPr id="45" name="Oval 44"/>
          <p:cNvSpPr/>
          <p:nvPr/>
        </p:nvSpPr>
        <p:spPr>
          <a:xfrm>
            <a:off x="9562621" y="3852850"/>
            <a:ext cx="114779" cy="11477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3" name="Oval 52"/>
          <p:cNvSpPr/>
          <p:nvPr/>
        </p:nvSpPr>
        <p:spPr>
          <a:xfrm>
            <a:off x="6603751" y="6170050"/>
            <a:ext cx="114779" cy="114779"/>
          </a:xfrm>
          <a:prstGeom prst="ellipse">
            <a:avLst/>
          </a:prstGeom>
          <a:solidFill>
            <a:schemeClr val="accent3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4" name="Oval 53"/>
          <p:cNvSpPr/>
          <p:nvPr/>
        </p:nvSpPr>
        <p:spPr>
          <a:xfrm>
            <a:off x="1666348" y="4031101"/>
            <a:ext cx="114779" cy="114779"/>
          </a:xfrm>
          <a:prstGeom prst="ellipse">
            <a:avLst/>
          </a:prstGeom>
          <a:solidFill>
            <a:srgbClr val="0432FF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7797996" y="3478539"/>
            <a:ext cx="114779" cy="11477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9" name="Oval 58"/>
          <p:cNvSpPr/>
          <p:nvPr/>
        </p:nvSpPr>
        <p:spPr>
          <a:xfrm>
            <a:off x="4492610" y="1013047"/>
            <a:ext cx="114779" cy="114779"/>
          </a:xfrm>
          <a:prstGeom prst="ellipse">
            <a:avLst/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60" name="Oval 59"/>
          <p:cNvSpPr/>
          <p:nvPr/>
        </p:nvSpPr>
        <p:spPr>
          <a:xfrm>
            <a:off x="767276" y="2787662"/>
            <a:ext cx="114779" cy="114779"/>
          </a:xfrm>
          <a:prstGeom prst="ellipse">
            <a:avLst/>
          </a:prstGeom>
          <a:solidFill>
            <a:schemeClr val="bg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794" tIns="60897" rIns="121794" bIns="608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7998500" y="358135"/>
            <a:ext cx="3895314" cy="817561"/>
          </a:xfrm>
          <a:prstGeom prst="rect">
            <a:avLst/>
          </a:prstGeom>
        </p:spPr>
        <p:txBody>
          <a:bodyPr lIns="91342" tIns="45671" rIns="91342" bIns="45671"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en-US" sz="2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INTERNET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didn’t</a:t>
            </a:r>
            <a:r>
              <a:rPr lang="en-US" sz="2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 algn="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turned out as we hope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B1B665-2CC5-C54C-B940-F8270A6326B2}"/>
              </a:ext>
            </a:extLst>
          </p:cNvPr>
          <p:cNvGrpSpPr/>
          <p:nvPr/>
        </p:nvGrpSpPr>
        <p:grpSpPr>
          <a:xfrm>
            <a:off x="1245414" y="3931995"/>
            <a:ext cx="2625463" cy="2625465"/>
            <a:chOff x="1312261" y="1239862"/>
            <a:chExt cx="1396424" cy="139642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A14D3D3-15AA-4449-91AF-C6B7ECC1681A}"/>
                </a:ext>
              </a:extLst>
            </p:cNvPr>
            <p:cNvSpPr/>
            <p:nvPr/>
          </p:nvSpPr>
          <p:spPr>
            <a:xfrm>
              <a:off x="1613552" y="1541153"/>
              <a:ext cx="793841" cy="793844"/>
            </a:xfrm>
            <a:prstGeom prst="ellipse">
              <a:avLst/>
            </a:prstGeom>
            <a:solidFill>
              <a:srgbClr val="0432FF">
                <a:alpha val="20000"/>
              </a:srgbClr>
            </a:solidFill>
            <a:ln w="19050" cmpd="sng">
              <a:solidFill>
                <a:schemeClr val="bg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91529E-842C-2743-B92D-28948383D6DE}"/>
                </a:ext>
              </a:extLst>
            </p:cNvPr>
            <p:cNvSpPr/>
            <p:nvPr/>
          </p:nvSpPr>
          <p:spPr>
            <a:xfrm>
              <a:off x="1312261" y="1239862"/>
              <a:ext cx="1396424" cy="1396425"/>
            </a:xfrm>
            <a:prstGeom prst="ellipse">
              <a:avLst/>
            </a:prstGeom>
            <a:noFill/>
            <a:ln w="25400" cap="rnd" cmpd="sng">
              <a:solidFill>
                <a:srgbClr val="0432FF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0927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5" grpId="0" animBg="1"/>
      <p:bldP spid="10" grpId="0" animBg="1"/>
      <p:bldP spid="11" grpId="0" animBg="1"/>
      <p:bldP spid="12" grpId="0" animBg="1"/>
      <p:bldP spid="15" grpId="0" animBg="1"/>
      <p:bldP spid="24" grpId="0" animBg="1"/>
      <p:bldP spid="38" grpId="0" animBg="1"/>
      <p:bldP spid="46" grpId="0"/>
      <p:bldP spid="47" grpId="0"/>
      <p:bldP spid="48" grpId="0"/>
      <p:bldP spid="49" grpId="0"/>
      <p:bldP spid="51" grpId="0"/>
      <p:bldP spid="45" grpId="0" animBg="1"/>
      <p:bldP spid="53" grpId="0" animBg="1"/>
      <p:bldP spid="54" grpId="0" animBg="1"/>
      <p:bldP spid="55" grpId="0" animBg="1"/>
      <p:bldP spid="59" grpId="0" animBg="1"/>
      <p:bldP spid="6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7410523A-C739-4638-84A8-7BCBADB356A8}"/>
              </a:ext>
            </a:extLst>
          </p:cNvPr>
          <p:cNvGrpSpPr/>
          <p:nvPr/>
        </p:nvGrpSpPr>
        <p:grpSpPr>
          <a:xfrm>
            <a:off x="8936330" y="1673551"/>
            <a:ext cx="1904752" cy="1074806"/>
            <a:chOff x="17242971" y="5334000"/>
            <a:chExt cx="3810000" cy="214961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EF055C9-02C6-4B2F-B87A-7FD45B141BCD}"/>
                </a:ext>
              </a:extLst>
            </p:cNvPr>
            <p:cNvSpPr/>
            <p:nvPr/>
          </p:nvSpPr>
          <p:spPr>
            <a:xfrm>
              <a:off x="17242971" y="5334000"/>
              <a:ext cx="3810000" cy="2149611"/>
            </a:xfrm>
            <a:prstGeom prst="roundRect">
              <a:avLst/>
            </a:prstGeom>
            <a:solidFill>
              <a:srgbClr val="0432FF"/>
            </a:solidFill>
            <a:ln>
              <a:solidFill>
                <a:srgbClr val="AB7C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84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525F3A3-0D7B-4CA9-89D0-71556E24705D}"/>
                </a:ext>
              </a:extLst>
            </p:cNvPr>
            <p:cNvGrpSpPr/>
            <p:nvPr/>
          </p:nvGrpSpPr>
          <p:grpSpPr>
            <a:xfrm>
              <a:off x="17840798" y="5596169"/>
              <a:ext cx="2990830" cy="1692203"/>
              <a:chOff x="17840798" y="5596169"/>
              <a:chExt cx="2990830" cy="169220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7D683B-8954-44ED-B312-1DA7DA0DA134}"/>
                  </a:ext>
                </a:extLst>
              </p:cNvPr>
              <p:cNvSpPr txBox="1"/>
              <p:nvPr/>
            </p:nvSpPr>
            <p:spPr>
              <a:xfrm flipH="1">
                <a:off x="17840798" y="6131739"/>
                <a:ext cx="2912076" cy="1015661"/>
              </a:xfrm>
              <a:prstGeom prst="rect">
                <a:avLst/>
              </a:prstGeom>
              <a:noFill/>
              <a:ln>
                <a:solidFill>
                  <a:srgbClr val="AB7CAA"/>
                </a:solidFill>
              </a:ln>
            </p:spPr>
            <p:txBody>
              <a:bodyPr wrap="none" rtlCol="0">
                <a:spAutoFit/>
              </a:bodyPr>
              <a:lstStyle/>
              <a:p>
                <a:pPr defTabSz="228384"/>
                <a:r>
                  <a:rPr lang="en-US" sz="2700" dirty="0">
                    <a:solidFill>
                      <a:srgbClr val="FFFFFF"/>
                    </a:solidFill>
                    <a:latin typeface="Open Sans Bold" panose="020B0806030504020204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50 mil </a:t>
                </a:r>
                <a:r>
                  <a:rPr lang="en-US" sz="2000" dirty="0">
                    <a:solidFill>
                      <a:srgbClr val="FFFFFF"/>
                    </a:solidFill>
                    <a:latin typeface="Open Sans Bold" panose="020B0806030504020204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$</a:t>
                </a:r>
                <a:endParaRPr lang="en-US" sz="2700" dirty="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53FB702-EC24-47C3-9E3A-8D50DBF71754}"/>
                  </a:ext>
                </a:extLst>
              </p:cNvPr>
              <p:cNvSpPr txBox="1"/>
              <p:nvPr/>
            </p:nvSpPr>
            <p:spPr>
              <a:xfrm flipH="1">
                <a:off x="17851705" y="6734374"/>
                <a:ext cx="369510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228384"/>
                <a:endParaRPr lang="en-US" sz="1200" dirty="0">
                  <a:solidFill>
                    <a:srgbClr val="283147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F093921-3D2A-4DB7-AAD8-8C33C995EB43}"/>
                  </a:ext>
                </a:extLst>
              </p:cNvPr>
              <p:cNvSpPr/>
              <p:nvPr/>
            </p:nvSpPr>
            <p:spPr>
              <a:xfrm flipH="1">
                <a:off x="17851705" y="5596169"/>
                <a:ext cx="2979923" cy="55399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defTabSz="228384"/>
                <a:r>
                  <a:rPr lang="en-US" sz="1200" dirty="0">
                    <a:solidFill>
                      <a:srgbClr val="FFFFFF"/>
                    </a:solidFill>
                  </a:rPr>
                  <a:t>Potential for another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1D5C5A-DEB6-4E8A-B2D8-EEBAF075D2B4}"/>
              </a:ext>
            </a:extLst>
          </p:cNvPr>
          <p:cNvGrpSpPr/>
          <p:nvPr/>
        </p:nvGrpSpPr>
        <p:grpSpPr>
          <a:xfrm>
            <a:off x="5293666" y="4802545"/>
            <a:ext cx="2326106" cy="1601932"/>
            <a:chOff x="7558970" y="7215851"/>
            <a:chExt cx="4652818" cy="3203864"/>
          </a:xfrm>
          <a:solidFill>
            <a:srgbClr val="0432FF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AD0700E-AD74-45E6-9156-650793CC6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970" y="7215851"/>
              <a:ext cx="4652818" cy="916421"/>
            </a:xfrm>
            <a:custGeom>
              <a:avLst/>
              <a:gdLst>
                <a:gd name="T0" fmla="*/ 565 w 1854"/>
                <a:gd name="T1" fmla="*/ 365 h 365"/>
                <a:gd name="T2" fmla="*/ 1854 w 1854"/>
                <a:gd name="T3" fmla="*/ 0 h 365"/>
                <a:gd name="T4" fmla="*/ 0 w 1854"/>
                <a:gd name="T5" fmla="*/ 0 h 365"/>
                <a:gd name="T6" fmla="*/ 565 w 1854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4" h="365">
                  <a:moveTo>
                    <a:pt x="565" y="365"/>
                  </a:moveTo>
                  <a:cubicBezTo>
                    <a:pt x="1854" y="0"/>
                    <a:pt x="1854" y="0"/>
                    <a:pt x="18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4"/>
                    <a:pt x="217" y="273"/>
                    <a:pt x="565" y="365"/>
                  </a:cubicBezTo>
                  <a:close/>
                </a:path>
              </a:pathLst>
            </a:custGeom>
            <a:pattFill prst="pct25">
              <a:fgClr>
                <a:srgbClr val="0432FF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4CB9FDA-4A3F-430B-A5B9-773833B45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970" y="7215851"/>
              <a:ext cx="1418648" cy="3203864"/>
            </a:xfrm>
            <a:custGeom>
              <a:avLst/>
              <a:gdLst>
                <a:gd name="T0" fmla="*/ 0 w 565"/>
                <a:gd name="T1" fmla="*/ 0 h 1276"/>
                <a:gd name="T2" fmla="*/ 0 w 565"/>
                <a:gd name="T3" fmla="*/ 456 h 1276"/>
                <a:gd name="T4" fmla="*/ 0 w 565"/>
                <a:gd name="T5" fmla="*/ 456 h 1276"/>
                <a:gd name="T6" fmla="*/ 0 w 565"/>
                <a:gd name="T7" fmla="*/ 912 h 1276"/>
                <a:gd name="T8" fmla="*/ 565 w 565"/>
                <a:gd name="T9" fmla="*/ 1276 h 1276"/>
                <a:gd name="T10" fmla="*/ 565 w 565"/>
                <a:gd name="T11" fmla="*/ 912 h 1276"/>
                <a:gd name="T12" fmla="*/ 565 w 565"/>
                <a:gd name="T13" fmla="*/ 821 h 1276"/>
                <a:gd name="T14" fmla="*/ 565 w 565"/>
                <a:gd name="T15" fmla="*/ 821 h 1276"/>
                <a:gd name="T16" fmla="*/ 565 w 565"/>
                <a:gd name="T17" fmla="*/ 456 h 1276"/>
                <a:gd name="T18" fmla="*/ 565 w 565"/>
                <a:gd name="T19" fmla="*/ 365 h 1276"/>
                <a:gd name="T20" fmla="*/ 0 w 565"/>
                <a:gd name="T21" fmla="*/ 0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276">
                  <a:moveTo>
                    <a:pt x="0" y="0"/>
                  </a:moveTo>
                  <a:cubicBezTo>
                    <a:pt x="0" y="456"/>
                    <a:pt x="0" y="456"/>
                    <a:pt x="0" y="456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0" y="1055"/>
                    <a:pt x="217" y="1184"/>
                    <a:pt x="565" y="1276"/>
                  </a:cubicBezTo>
                  <a:cubicBezTo>
                    <a:pt x="565" y="912"/>
                    <a:pt x="565" y="912"/>
                    <a:pt x="565" y="912"/>
                  </a:cubicBezTo>
                  <a:cubicBezTo>
                    <a:pt x="565" y="821"/>
                    <a:pt x="565" y="821"/>
                    <a:pt x="565" y="821"/>
                  </a:cubicBezTo>
                  <a:cubicBezTo>
                    <a:pt x="565" y="821"/>
                    <a:pt x="565" y="821"/>
                    <a:pt x="565" y="821"/>
                  </a:cubicBezTo>
                  <a:cubicBezTo>
                    <a:pt x="565" y="456"/>
                    <a:pt x="565" y="456"/>
                    <a:pt x="565" y="456"/>
                  </a:cubicBezTo>
                  <a:cubicBezTo>
                    <a:pt x="565" y="365"/>
                    <a:pt x="565" y="365"/>
                    <a:pt x="565" y="365"/>
                  </a:cubicBezTo>
                  <a:cubicBezTo>
                    <a:pt x="217" y="273"/>
                    <a:pt x="0" y="14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innerShdw blurRad="952500" dist="406400">
                <a:prstClr val="black">
                  <a:alpha val="15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DFFCBA-DF65-49AF-8031-40602EC02D5B}"/>
              </a:ext>
            </a:extLst>
          </p:cNvPr>
          <p:cNvGrpSpPr/>
          <p:nvPr/>
        </p:nvGrpSpPr>
        <p:grpSpPr>
          <a:xfrm>
            <a:off x="5400064" y="4370406"/>
            <a:ext cx="910634" cy="781844"/>
            <a:chOff x="9262860" y="9697805"/>
            <a:chExt cx="2424425" cy="208126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F5DAD19-B6C1-423F-A3C1-0FEED8DDA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3DB536D-5A72-44E0-AD55-B1AC23211EB1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84"/>
              <a:r>
                <a:rPr lang="en-US" sz="2700" dirty="0">
                  <a:solidFill>
                    <a:srgbClr val="FFFFFF"/>
                  </a:solidFill>
                  <a:latin typeface="dt-line-industry-01" panose="02000509000000000000" pitchFamily="49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F0E835-CEB9-43BD-ADFE-79EE3EFF4078}"/>
              </a:ext>
            </a:extLst>
          </p:cNvPr>
          <p:cNvGrpSpPr/>
          <p:nvPr/>
        </p:nvGrpSpPr>
        <p:grpSpPr>
          <a:xfrm>
            <a:off x="7619773" y="3676062"/>
            <a:ext cx="1615432" cy="3545983"/>
            <a:chOff x="12211788" y="5942965"/>
            <a:chExt cx="3231285" cy="611187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4163937-A75B-4B78-9943-B4E85CEC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1788" y="5942965"/>
              <a:ext cx="3231285" cy="1272886"/>
            </a:xfrm>
            <a:custGeom>
              <a:avLst/>
              <a:gdLst>
                <a:gd name="T0" fmla="*/ 0 w 1288"/>
                <a:gd name="T1" fmla="*/ 0 h 507"/>
                <a:gd name="T2" fmla="*/ 1288 w 1288"/>
                <a:gd name="T3" fmla="*/ 365 h 507"/>
                <a:gd name="T4" fmla="*/ 1288 w 1288"/>
                <a:gd name="T5" fmla="*/ 365 h 507"/>
                <a:gd name="T6" fmla="*/ 0 w 1288"/>
                <a:gd name="T7" fmla="*/ 507 h 507"/>
                <a:gd name="T8" fmla="*/ 0 w 1288"/>
                <a:gd name="T9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8" h="507">
                  <a:moveTo>
                    <a:pt x="0" y="0"/>
                  </a:moveTo>
                  <a:cubicBezTo>
                    <a:pt x="1288" y="365"/>
                    <a:pt x="1288" y="365"/>
                    <a:pt x="1288" y="365"/>
                  </a:cubicBezTo>
                  <a:cubicBezTo>
                    <a:pt x="1288" y="365"/>
                    <a:pt x="1288" y="365"/>
                    <a:pt x="1288" y="365"/>
                  </a:cubicBezTo>
                  <a:cubicBezTo>
                    <a:pt x="954" y="453"/>
                    <a:pt x="500" y="507"/>
                    <a:pt x="0" y="507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0432FF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C7A2E19-1205-46A6-AE03-20306B45F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1788" y="6859386"/>
              <a:ext cx="3231285" cy="5195455"/>
            </a:xfrm>
            <a:custGeom>
              <a:avLst/>
              <a:gdLst>
                <a:gd name="T0" fmla="*/ 1288 w 1288"/>
                <a:gd name="T1" fmla="*/ 0 h 2069"/>
                <a:gd name="T2" fmla="*/ 0 w 1288"/>
                <a:gd name="T3" fmla="*/ 142 h 2069"/>
                <a:gd name="T4" fmla="*/ 0 w 1288"/>
                <a:gd name="T5" fmla="*/ 1105 h 2069"/>
                <a:gd name="T6" fmla="*/ 0 w 1288"/>
                <a:gd name="T7" fmla="*/ 1106 h 2069"/>
                <a:gd name="T8" fmla="*/ 0 w 1288"/>
                <a:gd name="T9" fmla="*/ 2069 h 2069"/>
                <a:gd name="T10" fmla="*/ 1288 w 1288"/>
                <a:gd name="T11" fmla="*/ 1926 h 2069"/>
                <a:gd name="T12" fmla="*/ 1288 w 1288"/>
                <a:gd name="T13" fmla="*/ 1926 h 2069"/>
                <a:gd name="T14" fmla="*/ 1288 w 1288"/>
                <a:gd name="T15" fmla="*/ 963 h 2069"/>
                <a:gd name="T16" fmla="*/ 1288 w 1288"/>
                <a:gd name="T17" fmla="*/ 963 h 2069"/>
                <a:gd name="T18" fmla="*/ 1288 w 1288"/>
                <a:gd name="T19" fmla="*/ 0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8" h="2069">
                  <a:moveTo>
                    <a:pt x="1288" y="0"/>
                  </a:moveTo>
                  <a:cubicBezTo>
                    <a:pt x="954" y="88"/>
                    <a:pt x="500" y="142"/>
                    <a:pt x="0" y="142"/>
                  </a:cubicBezTo>
                  <a:cubicBezTo>
                    <a:pt x="0" y="1105"/>
                    <a:pt x="0" y="1105"/>
                    <a:pt x="0" y="1105"/>
                  </a:cubicBezTo>
                  <a:cubicBezTo>
                    <a:pt x="0" y="1106"/>
                    <a:pt x="0" y="1106"/>
                    <a:pt x="0" y="1106"/>
                  </a:cubicBezTo>
                  <a:cubicBezTo>
                    <a:pt x="0" y="2069"/>
                    <a:pt x="0" y="2069"/>
                    <a:pt x="0" y="2069"/>
                  </a:cubicBezTo>
                  <a:cubicBezTo>
                    <a:pt x="500" y="2069"/>
                    <a:pt x="954" y="2014"/>
                    <a:pt x="1288" y="1926"/>
                  </a:cubicBezTo>
                  <a:cubicBezTo>
                    <a:pt x="1288" y="1926"/>
                    <a:pt x="1288" y="1926"/>
                    <a:pt x="1288" y="1926"/>
                  </a:cubicBezTo>
                  <a:cubicBezTo>
                    <a:pt x="1288" y="963"/>
                    <a:pt x="1288" y="963"/>
                    <a:pt x="1288" y="963"/>
                  </a:cubicBezTo>
                  <a:cubicBezTo>
                    <a:pt x="1288" y="963"/>
                    <a:pt x="1288" y="963"/>
                    <a:pt x="1288" y="963"/>
                  </a:cubicBezTo>
                  <a:cubicBezTo>
                    <a:pt x="1288" y="0"/>
                    <a:pt x="1288" y="0"/>
                    <a:pt x="1288" y="0"/>
                  </a:cubicBezTo>
                  <a:close/>
                </a:path>
              </a:pathLst>
            </a:custGeom>
            <a:solidFill>
              <a:srgbClr val="0432FF"/>
            </a:solidFill>
            <a:ln>
              <a:noFill/>
            </a:ln>
            <a:effectLst>
              <a:innerShdw blurRad="952500" dist="406400">
                <a:prstClr val="black">
                  <a:alpha val="15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690DAA-FCE3-4073-9E69-1DE9A7183951}"/>
              </a:ext>
            </a:extLst>
          </p:cNvPr>
          <p:cNvGrpSpPr/>
          <p:nvPr/>
        </p:nvGrpSpPr>
        <p:grpSpPr>
          <a:xfrm>
            <a:off x="6002903" y="4485045"/>
            <a:ext cx="1616875" cy="2418052"/>
            <a:chOff x="8977618" y="6580851"/>
            <a:chExt cx="3234171" cy="4836103"/>
          </a:xfrm>
          <a:solidFill>
            <a:srgbClr val="0432FF"/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3A78D04-6A51-478A-A8A3-1B70324E5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618" y="6580851"/>
              <a:ext cx="3234171" cy="1272886"/>
            </a:xfrm>
            <a:custGeom>
              <a:avLst/>
              <a:gdLst>
                <a:gd name="T0" fmla="*/ 1289 w 1289"/>
                <a:gd name="T1" fmla="*/ 0 h 507"/>
                <a:gd name="T2" fmla="*/ 0 w 1289"/>
                <a:gd name="T3" fmla="*/ 365 h 507"/>
                <a:gd name="T4" fmla="*/ 1 w 1289"/>
                <a:gd name="T5" fmla="*/ 365 h 507"/>
                <a:gd name="T6" fmla="*/ 1289 w 1289"/>
                <a:gd name="T7" fmla="*/ 507 h 507"/>
                <a:gd name="T8" fmla="*/ 1289 w 1289"/>
                <a:gd name="T9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9" h="507">
                  <a:moveTo>
                    <a:pt x="1289" y="0"/>
                  </a:moveTo>
                  <a:cubicBezTo>
                    <a:pt x="0" y="365"/>
                    <a:pt x="0" y="365"/>
                    <a:pt x="0" y="365"/>
                  </a:cubicBezTo>
                  <a:cubicBezTo>
                    <a:pt x="1" y="365"/>
                    <a:pt x="1" y="365"/>
                    <a:pt x="1" y="365"/>
                  </a:cubicBezTo>
                  <a:cubicBezTo>
                    <a:pt x="334" y="453"/>
                    <a:pt x="788" y="507"/>
                    <a:pt x="1289" y="507"/>
                  </a:cubicBezTo>
                  <a:lnTo>
                    <a:pt x="1289" y="0"/>
                  </a:lnTo>
                  <a:close/>
                </a:path>
              </a:pathLst>
            </a:custGeom>
            <a:pattFill prst="pct25">
              <a:fgClr>
                <a:srgbClr val="0432FF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7A2C28C-2344-4E32-8D82-6440208E4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618" y="7497272"/>
              <a:ext cx="3234171" cy="3919682"/>
            </a:xfrm>
            <a:custGeom>
              <a:avLst/>
              <a:gdLst>
                <a:gd name="T0" fmla="*/ 1 w 1289"/>
                <a:gd name="T1" fmla="*/ 0 h 1561"/>
                <a:gd name="T2" fmla="*/ 0 w 1289"/>
                <a:gd name="T3" fmla="*/ 0 h 1561"/>
                <a:gd name="T4" fmla="*/ 0 w 1289"/>
                <a:gd name="T5" fmla="*/ 709 h 1561"/>
                <a:gd name="T6" fmla="*/ 0 w 1289"/>
                <a:gd name="T7" fmla="*/ 709 h 1561"/>
                <a:gd name="T8" fmla="*/ 0 w 1289"/>
                <a:gd name="T9" fmla="*/ 1418 h 1561"/>
                <a:gd name="T10" fmla="*/ 1 w 1289"/>
                <a:gd name="T11" fmla="*/ 1418 h 1561"/>
                <a:gd name="T12" fmla="*/ 1289 w 1289"/>
                <a:gd name="T13" fmla="*/ 1561 h 1561"/>
                <a:gd name="T14" fmla="*/ 1289 w 1289"/>
                <a:gd name="T15" fmla="*/ 852 h 1561"/>
                <a:gd name="T16" fmla="*/ 1289 w 1289"/>
                <a:gd name="T17" fmla="*/ 851 h 1561"/>
                <a:gd name="T18" fmla="*/ 1289 w 1289"/>
                <a:gd name="T19" fmla="*/ 142 h 1561"/>
                <a:gd name="T20" fmla="*/ 1 w 1289"/>
                <a:gd name="T21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9" h="156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1418"/>
                    <a:pt x="0" y="1418"/>
                    <a:pt x="0" y="1418"/>
                  </a:cubicBezTo>
                  <a:cubicBezTo>
                    <a:pt x="1" y="1418"/>
                    <a:pt x="1" y="1418"/>
                    <a:pt x="1" y="1418"/>
                  </a:cubicBezTo>
                  <a:cubicBezTo>
                    <a:pt x="334" y="1506"/>
                    <a:pt x="788" y="1561"/>
                    <a:pt x="1289" y="1561"/>
                  </a:cubicBezTo>
                  <a:cubicBezTo>
                    <a:pt x="1289" y="852"/>
                    <a:pt x="1289" y="852"/>
                    <a:pt x="1289" y="852"/>
                  </a:cubicBezTo>
                  <a:cubicBezTo>
                    <a:pt x="1289" y="851"/>
                    <a:pt x="1289" y="851"/>
                    <a:pt x="1289" y="851"/>
                  </a:cubicBezTo>
                  <a:cubicBezTo>
                    <a:pt x="1289" y="142"/>
                    <a:pt x="1289" y="142"/>
                    <a:pt x="1289" y="142"/>
                  </a:cubicBezTo>
                  <a:cubicBezTo>
                    <a:pt x="788" y="142"/>
                    <a:pt x="334" y="8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innerShdw blurRad="952500" dist="406400">
                <a:prstClr val="black">
                  <a:alpha val="15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</p:grpSp>
      <p:sp useBgFill="1">
        <p:nvSpPr>
          <p:cNvPr id="5" name="Freeform 5">
            <a:extLst>
              <a:ext uri="{FF2B5EF4-FFF2-40B4-BE49-F238E27FC236}">
                <a16:creationId xmlns:a16="http://schemas.microsoft.com/office/drawing/2014/main" id="{5E0FD7FB-884A-42C5-8A13-5A9456CE2A86}"/>
              </a:ext>
            </a:extLst>
          </p:cNvPr>
          <p:cNvSpPr>
            <a:spLocks/>
          </p:cNvSpPr>
          <p:nvPr/>
        </p:nvSpPr>
        <p:spPr bwMode="auto">
          <a:xfrm>
            <a:off x="3574829" y="5345901"/>
            <a:ext cx="6784698" cy="3410088"/>
          </a:xfrm>
          <a:custGeom>
            <a:avLst/>
            <a:gdLst>
              <a:gd name="T0" fmla="*/ 4722 w 5489"/>
              <a:gd name="T1" fmla="*/ 0 h 2507"/>
              <a:gd name="T2" fmla="*/ 4157 w 5489"/>
              <a:gd name="T3" fmla="*/ 365 h 2507"/>
              <a:gd name="T4" fmla="*/ 4157 w 5489"/>
              <a:gd name="T5" fmla="*/ 365 h 2507"/>
              <a:gd name="T6" fmla="*/ 4157 w 5489"/>
              <a:gd name="T7" fmla="*/ 365 h 2507"/>
              <a:gd name="T8" fmla="*/ 2869 w 5489"/>
              <a:gd name="T9" fmla="*/ 508 h 2507"/>
              <a:gd name="T10" fmla="*/ 1581 w 5489"/>
              <a:gd name="T11" fmla="*/ 365 h 2507"/>
              <a:gd name="T12" fmla="*/ 1580 w 5489"/>
              <a:gd name="T13" fmla="*/ 365 h 2507"/>
              <a:gd name="T14" fmla="*/ 1580 w 5489"/>
              <a:gd name="T15" fmla="*/ 365 h 2507"/>
              <a:gd name="T16" fmla="*/ 1015 w 5489"/>
              <a:gd name="T17" fmla="*/ 0 h 2507"/>
              <a:gd name="T18" fmla="*/ 0 w 5489"/>
              <a:gd name="T19" fmla="*/ 0 h 2507"/>
              <a:gd name="T20" fmla="*/ 0 w 5489"/>
              <a:gd name="T21" fmla="*/ 2507 h 2507"/>
              <a:gd name="T22" fmla="*/ 5489 w 5489"/>
              <a:gd name="T23" fmla="*/ 2507 h 2507"/>
              <a:gd name="T24" fmla="*/ 5489 w 5489"/>
              <a:gd name="T25" fmla="*/ 0 h 2507"/>
              <a:gd name="T26" fmla="*/ 4722 w 5489"/>
              <a:gd name="T27" fmla="*/ 0 h 2507"/>
              <a:gd name="connsiteX0" fmla="*/ 8603 w 10000"/>
              <a:gd name="connsiteY0" fmla="*/ 94 h 10094"/>
              <a:gd name="connsiteX1" fmla="*/ 7573 w 10000"/>
              <a:gd name="connsiteY1" fmla="*/ 1550 h 10094"/>
              <a:gd name="connsiteX2" fmla="*/ 7573 w 10000"/>
              <a:gd name="connsiteY2" fmla="*/ 1550 h 10094"/>
              <a:gd name="connsiteX3" fmla="*/ 7573 w 10000"/>
              <a:gd name="connsiteY3" fmla="*/ 1550 h 10094"/>
              <a:gd name="connsiteX4" fmla="*/ 5227 w 10000"/>
              <a:gd name="connsiteY4" fmla="*/ 2120 h 10094"/>
              <a:gd name="connsiteX5" fmla="*/ 2880 w 10000"/>
              <a:gd name="connsiteY5" fmla="*/ 1550 h 10094"/>
              <a:gd name="connsiteX6" fmla="*/ 2878 w 10000"/>
              <a:gd name="connsiteY6" fmla="*/ 1550 h 10094"/>
              <a:gd name="connsiteX7" fmla="*/ 2878 w 10000"/>
              <a:gd name="connsiteY7" fmla="*/ 1550 h 10094"/>
              <a:gd name="connsiteX8" fmla="*/ 1849 w 10000"/>
              <a:gd name="connsiteY8" fmla="*/ 94 h 10094"/>
              <a:gd name="connsiteX9" fmla="*/ 0 w 10000"/>
              <a:gd name="connsiteY9" fmla="*/ 94 h 10094"/>
              <a:gd name="connsiteX10" fmla="*/ 0 w 10000"/>
              <a:gd name="connsiteY10" fmla="*/ 10094 h 10094"/>
              <a:gd name="connsiteX11" fmla="*/ 10000 w 10000"/>
              <a:gd name="connsiteY11" fmla="*/ 10094 h 10094"/>
              <a:gd name="connsiteX12" fmla="*/ 9207 w 10000"/>
              <a:gd name="connsiteY12" fmla="*/ 0 h 10094"/>
              <a:gd name="connsiteX13" fmla="*/ 8603 w 10000"/>
              <a:gd name="connsiteY13" fmla="*/ 94 h 10094"/>
              <a:gd name="connsiteX0" fmla="*/ 9251 w 9855"/>
              <a:gd name="connsiteY0" fmla="*/ 94 h 10834"/>
              <a:gd name="connsiteX1" fmla="*/ 8221 w 9855"/>
              <a:gd name="connsiteY1" fmla="*/ 1550 h 10834"/>
              <a:gd name="connsiteX2" fmla="*/ 8221 w 9855"/>
              <a:gd name="connsiteY2" fmla="*/ 1550 h 10834"/>
              <a:gd name="connsiteX3" fmla="*/ 8221 w 9855"/>
              <a:gd name="connsiteY3" fmla="*/ 1550 h 10834"/>
              <a:gd name="connsiteX4" fmla="*/ 5875 w 9855"/>
              <a:gd name="connsiteY4" fmla="*/ 2120 h 10834"/>
              <a:gd name="connsiteX5" fmla="*/ 3528 w 9855"/>
              <a:gd name="connsiteY5" fmla="*/ 1550 h 10834"/>
              <a:gd name="connsiteX6" fmla="*/ 3526 w 9855"/>
              <a:gd name="connsiteY6" fmla="*/ 1550 h 10834"/>
              <a:gd name="connsiteX7" fmla="*/ 3526 w 9855"/>
              <a:gd name="connsiteY7" fmla="*/ 1550 h 10834"/>
              <a:gd name="connsiteX8" fmla="*/ 2497 w 9855"/>
              <a:gd name="connsiteY8" fmla="*/ 94 h 10834"/>
              <a:gd name="connsiteX9" fmla="*/ 648 w 9855"/>
              <a:gd name="connsiteY9" fmla="*/ 94 h 10834"/>
              <a:gd name="connsiteX10" fmla="*/ 648 w 9855"/>
              <a:gd name="connsiteY10" fmla="*/ 10094 h 10834"/>
              <a:gd name="connsiteX11" fmla="*/ 9406 w 9855"/>
              <a:gd name="connsiteY11" fmla="*/ 10094 h 10834"/>
              <a:gd name="connsiteX12" fmla="*/ 9855 w 9855"/>
              <a:gd name="connsiteY12" fmla="*/ 0 h 10834"/>
              <a:gd name="connsiteX13" fmla="*/ 9251 w 9855"/>
              <a:gd name="connsiteY13" fmla="*/ 94 h 1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55" h="10834">
                <a:moveTo>
                  <a:pt x="9251" y="94"/>
                </a:moveTo>
                <a:cubicBezTo>
                  <a:pt x="9251" y="664"/>
                  <a:pt x="8855" y="1183"/>
                  <a:pt x="8221" y="1550"/>
                </a:cubicBezTo>
                <a:lnTo>
                  <a:pt x="8221" y="1550"/>
                </a:lnTo>
                <a:lnTo>
                  <a:pt x="8221" y="1550"/>
                </a:lnTo>
                <a:cubicBezTo>
                  <a:pt x="7613" y="1901"/>
                  <a:pt x="6786" y="2120"/>
                  <a:pt x="5875" y="2120"/>
                </a:cubicBezTo>
                <a:cubicBezTo>
                  <a:pt x="4962" y="2120"/>
                  <a:pt x="4135" y="1901"/>
                  <a:pt x="3528" y="1550"/>
                </a:cubicBezTo>
                <a:lnTo>
                  <a:pt x="3526" y="1550"/>
                </a:lnTo>
                <a:lnTo>
                  <a:pt x="3526" y="1550"/>
                </a:lnTo>
                <a:cubicBezTo>
                  <a:pt x="2892" y="1183"/>
                  <a:pt x="2497" y="664"/>
                  <a:pt x="2497" y="94"/>
                </a:cubicBezTo>
                <a:lnTo>
                  <a:pt x="648" y="94"/>
                </a:lnTo>
                <a:cubicBezTo>
                  <a:pt x="648" y="3427"/>
                  <a:pt x="-812" y="8427"/>
                  <a:pt x="648" y="10094"/>
                </a:cubicBezTo>
                <a:cubicBezTo>
                  <a:pt x="2108" y="11761"/>
                  <a:pt x="6487" y="10094"/>
                  <a:pt x="9406" y="10094"/>
                </a:cubicBezTo>
                <a:cubicBezTo>
                  <a:pt x="9406" y="94"/>
                  <a:pt x="9855" y="0"/>
                  <a:pt x="9855" y="0"/>
                </a:cubicBezTo>
                <a:cubicBezTo>
                  <a:pt x="9389" y="0"/>
                  <a:pt x="9717" y="94"/>
                  <a:pt x="9251" y="94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676" tIns="22835" rIns="45676" bIns="22835" numCol="1" anchor="t" anchorCtr="0" compatLnSpc="1">
            <a:prstTxWarp prst="textNoShape">
              <a:avLst/>
            </a:prstTxWarp>
          </a:bodyPr>
          <a:lstStyle/>
          <a:p>
            <a:pPr defTabSz="228384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38590C8-5F4C-4C05-8FED-3E51110D2C18}"/>
              </a:ext>
            </a:extLst>
          </p:cNvPr>
          <p:cNvGrpSpPr/>
          <p:nvPr/>
        </p:nvGrpSpPr>
        <p:grpSpPr>
          <a:xfrm>
            <a:off x="4563169" y="3557438"/>
            <a:ext cx="1394934" cy="846103"/>
            <a:chOff x="3115554" y="7785598"/>
            <a:chExt cx="2790237" cy="16922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FE1469-4953-43F5-BDB2-E46ECA422FC4}"/>
                </a:ext>
              </a:extLst>
            </p:cNvPr>
            <p:cNvSpPr txBox="1"/>
            <p:nvPr/>
          </p:nvSpPr>
          <p:spPr>
            <a:xfrm>
              <a:off x="3115554" y="8123867"/>
              <a:ext cx="2790237" cy="101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28384"/>
              <a:r>
                <a:rPr lang="en-US" sz="2700" dirty="0">
                  <a:solidFill>
                    <a:srgbClr val="0432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1.5</a:t>
              </a:r>
              <a:r>
                <a:rPr lang="en-US" sz="2700" dirty="0">
                  <a:solidFill>
                    <a:srgbClr val="FF4F79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 </a:t>
              </a:r>
              <a:r>
                <a:rPr lang="en-US" sz="2700" dirty="0">
                  <a:solidFill>
                    <a:srgbClr val="424242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m $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B7F40A-0C22-45DF-84CE-7185D2FDBD53}"/>
                </a:ext>
              </a:extLst>
            </p:cNvPr>
            <p:cNvSpPr txBox="1"/>
            <p:nvPr/>
          </p:nvSpPr>
          <p:spPr>
            <a:xfrm>
              <a:off x="4907949" y="8923802"/>
              <a:ext cx="997842" cy="553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28384"/>
              <a:r>
                <a:rPr lang="en-US" sz="1200" dirty="0">
                  <a:solidFill>
                    <a:srgbClr val="424242"/>
                  </a:solidFill>
                </a:rPr>
                <a:t>2014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220F799-9514-421E-9208-ECBE860DB2D3}"/>
                </a:ext>
              </a:extLst>
            </p:cNvPr>
            <p:cNvSpPr/>
            <p:nvPr/>
          </p:nvSpPr>
          <p:spPr>
            <a:xfrm>
              <a:off x="4927190" y="7785598"/>
              <a:ext cx="978601" cy="553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228384"/>
              <a:r>
                <a:rPr lang="en-US" sz="1200" dirty="0">
                  <a:solidFill>
                    <a:srgbClr val="424242"/>
                  </a:solidFill>
                </a:rPr>
                <a:t>Seed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3501C59-ECB0-4608-8EDA-56D50790154E}"/>
              </a:ext>
            </a:extLst>
          </p:cNvPr>
          <p:cNvGrpSpPr/>
          <p:nvPr/>
        </p:nvGrpSpPr>
        <p:grpSpPr>
          <a:xfrm>
            <a:off x="6433083" y="3045260"/>
            <a:ext cx="957313" cy="846103"/>
            <a:chOff x="8664613" y="4672334"/>
            <a:chExt cx="1914876" cy="16922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C9173A-4B5F-4D72-9D2E-5B8D673939B5}"/>
                </a:ext>
              </a:extLst>
            </p:cNvPr>
            <p:cNvSpPr txBox="1"/>
            <p:nvPr/>
          </p:nvSpPr>
          <p:spPr>
            <a:xfrm>
              <a:off x="8664613" y="5010603"/>
              <a:ext cx="1914876" cy="101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28384"/>
              <a:r>
                <a:rPr lang="en-US" sz="2700" dirty="0">
                  <a:solidFill>
                    <a:srgbClr val="0432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4</a:t>
              </a:r>
              <a:r>
                <a:rPr lang="en-US" sz="2700" dirty="0">
                  <a:solidFill>
                    <a:srgbClr val="424242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 m</a:t>
              </a:r>
              <a:r>
                <a:rPr lang="en-US" sz="2000" dirty="0">
                  <a:solidFill>
                    <a:srgbClr val="424242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$</a:t>
              </a:r>
              <a:endParaRPr lang="en-US" sz="2700" dirty="0">
                <a:solidFill>
                  <a:srgbClr val="424242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275342-2FDA-4BD6-8F81-8040B95B94B4}"/>
                </a:ext>
              </a:extLst>
            </p:cNvPr>
            <p:cNvSpPr txBox="1"/>
            <p:nvPr/>
          </p:nvSpPr>
          <p:spPr>
            <a:xfrm>
              <a:off x="9581649" y="5810538"/>
              <a:ext cx="997840" cy="553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28384"/>
              <a:r>
                <a:rPr lang="en-US" sz="1200" dirty="0">
                  <a:solidFill>
                    <a:srgbClr val="424242"/>
                  </a:solidFill>
                </a:rPr>
                <a:t>2017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981D500-637C-48EF-9AA5-9194E576FD67}"/>
                </a:ext>
              </a:extLst>
            </p:cNvPr>
            <p:cNvSpPr/>
            <p:nvPr/>
          </p:nvSpPr>
          <p:spPr>
            <a:xfrm>
              <a:off x="9212911" y="4672334"/>
              <a:ext cx="1366578" cy="553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228384"/>
              <a:r>
                <a:rPr lang="en-US" sz="1200" dirty="0">
                  <a:solidFill>
                    <a:srgbClr val="424242"/>
                  </a:solidFill>
                </a:rPr>
                <a:t>Series 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72CEE1-AF40-4F7F-A9CE-8661EBD101AC}"/>
              </a:ext>
            </a:extLst>
          </p:cNvPr>
          <p:cNvGrpSpPr/>
          <p:nvPr/>
        </p:nvGrpSpPr>
        <p:grpSpPr>
          <a:xfrm>
            <a:off x="6608076" y="4281015"/>
            <a:ext cx="910634" cy="781844"/>
            <a:chOff x="9262860" y="9697805"/>
            <a:chExt cx="2424425" cy="208126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1367C5D-C481-41E3-9A2D-35253B4A1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508C97-902C-472B-AD06-6610F7AF992F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84"/>
              <a:r>
                <a:rPr lang="en-US" sz="2700" dirty="0">
                  <a:solidFill>
                    <a:srgbClr val="FFFFFF"/>
                  </a:solidFill>
                  <a:latin typeface="dt-line-industry-01" panose="02000509000000000000" pitchFamily="49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128A78E-E191-4A10-BEBE-6BA2936B2070}"/>
              </a:ext>
            </a:extLst>
          </p:cNvPr>
          <p:cNvGrpSpPr/>
          <p:nvPr/>
        </p:nvGrpSpPr>
        <p:grpSpPr>
          <a:xfrm>
            <a:off x="7353205" y="2386882"/>
            <a:ext cx="1366080" cy="846103"/>
            <a:chOff x="10113924" y="984498"/>
            <a:chExt cx="2732515" cy="169220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4EC0649-00DB-41CC-B1B0-7347829D90CA}"/>
                </a:ext>
              </a:extLst>
            </p:cNvPr>
            <p:cNvSpPr txBox="1"/>
            <p:nvPr/>
          </p:nvSpPr>
          <p:spPr>
            <a:xfrm>
              <a:off x="10113924" y="1322767"/>
              <a:ext cx="2732515" cy="101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28384"/>
              <a:r>
                <a:rPr lang="en-US" sz="2700" dirty="0">
                  <a:solidFill>
                    <a:srgbClr val="0432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52</a:t>
              </a:r>
              <a:r>
                <a:rPr lang="en-US" sz="2700" dirty="0">
                  <a:solidFill>
                    <a:srgbClr val="424242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 mil</a:t>
              </a:r>
              <a:r>
                <a:rPr lang="en-US" sz="2000" dirty="0">
                  <a:solidFill>
                    <a:srgbClr val="424242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$</a:t>
              </a:r>
              <a:endParaRPr lang="en-US" sz="2700" dirty="0">
                <a:solidFill>
                  <a:srgbClr val="424242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3579DE-7668-438D-BBDF-4B5176181461}"/>
                </a:ext>
              </a:extLst>
            </p:cNvPr>
            <p:cNvSpPr txBox="1"/>
            <p:nvPr/>
          </p:nvSpPr>
          <p:spPr>
            <a:xfrm>
              <a:off x="11848599" y="2122702"/>
              <a:ext cx="997840" cy="553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28384"/>
              <a:r>
                <a:rPr lang="en-US" sz="1200" dirty="0">
                  <a:solidFill>
                    <a:srgbClr val="424242"/>
                  </a:solidFill>
                </a:rPr>
                <a:t>2017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6C0A6AF-CC93-4AF8-B53A-A175C3E5CB91}"/>
                </a:ext>
              </a:extLst>
            </p:cNvPr>
            <p:cNvSpPr/>
            <p:nvPr/>
          </p:nvSpPr>
          <p:spPr>
            <a:xfrm>
              <a:off x="11104837" y="984498"/>
              <a:ext cx="1741602" cy="553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228384"/>
              <a:r>
                <a:rPr lang="en-US" sz="1200" dirty="0">
                  <a:solidFill>
                    <a:srgbClr val="424242"/>
                  </a:solidFill>
                </a:rPr>
                <a:t>Last Round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8B2C32-9D61-42A7-8B9F-A5A9AC25BF26}"/>
              </a:ext>
            </a:extLst>
          </p:cNvPr>
          <p:cNvGrpSpPr/>
          <p:nvPr/>
        </p:nvGrpSpPr>
        <p:grpSpPr>
          <a:xfrm>
            <a:off x="7721736" y="3629430"/>
            <a:ext cx="910634" cy="773127"/>
            <a:chOff x="9262860" y="8591399"/>
            <a:chExt cx="2424425" cy="205806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DB85ED1-109B-43DB-8546-B30F24551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9262860" y="9302217"/>
              <a:ext cx="2424425" cy="1347245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7D5F1A-3127-47B9-8A5B-373FF81B578F}"/>
                </a:ext>
              </a:extLst>
            </p:cNvPr>
            <p:cNvSpPr/>
            <p:nvPr/>
          </p:nvSpPr>
          <p:spPr>
            <a:xfrm>
              <a:off x="9611522" y="8591399"/>
              <a:ext cx="1727101" cy="1727099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84"/>
              <a:r>
                <a:rPr lang="en-US" sz="2700" dirty="0">
                  <a:solidFill>
                    <a:srgbClr val="FFFFFF"/>
                  </a:solidFill>
                  <a:latin typeface="dt-line-industry-01" panose="02000509000000000000" pitchFamily="49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864FA9B4-66EA-4252-B2EC-CC2574A200DE}"/>
              </a:ext>
            </a:extLst>
          </p:cNvPr>
          <p:cNvSpPr/>
          <p:nvPr/>
        </p:nvSpPr>
        <p:spPr>
          <a:xfrm>
            <a:off x="1523802" y="2736677"/>
            <a:ext cx="2710258" cy="2221925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76" tIns="22835" rIns="45676" bIns="22835" rtlCol="0" anchor="ctr"/>
          <a:lstStyle/>
          <a:p>
            <a:pPr algn="ctr" defTabSz="228384"/>
            <a:endParaRPr lang="en-US">
              <a:solidFill>
                <a:srgbClr val="FFFFFF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07809D6-7A4E-48C6-9161-A839FDFC4CD8}"/>
              </a:ext>
            </a:extLst>
          </p:cNvPr>
          <p:cNvSpPr txBox="1"/>
          <p:nvPr/>
        </p:nvSpPr>
        <p:spPr>
          <a:xfrm>
            <a:off x="1752377" y="3186817"/>
            <a:ext cx="2037287" cy="1277273"/>
          </a:xfrm>
          <a:prstGeom prst="rect">
            <a:avLst/>
          </a:prstGeom>
          <a:noFill/>
        </p:spPr>
        <p:txBody>
          <a:bodyPr wrap="square" lIns="45676" tIns="22835" rIns="45676" bIns="22835" rtlCol="0">
            <a:spAutoFit/>
          </a:bodyPr>
          <a:lstStyle/>
          <a:p>
            <a:pPr defTabSz="228384"/>
            <a:r>
              <a:rPr lang="en-US" sz="2000" b="1" dirty="0">
                <a:solidFill>
                  <a:srgbClr val="FFFFFF"/>
                </a:solidFill>
              </a:rPr>
              <a:t>THIS IS ITS OWN WHITE PAPER... BUT HERE ARE THE HIGHLIGHTS!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C57B8C0-4526-1447-93B3-3194D35B2EAE}"/>
              </a:ext>
            </a:extLst>
          </p:cNvPr>
          <p:cNvSpPr txBox="1"/>
          <p:nvPr/>
        </p:nvSpPr>
        <p:spPr>
          <a:xfrm>
            <a:off x="1512760" y="912071"/>
            <a:ext cx="5298581" cy="969496"/>
          </a:xfrm>
          <a:prstGeom prst="rect">
            <a:avLst/>
          </a:prstGeom>
          <a:noFill/>
        </p:spPr>
        <p:txBody>
          <a:bodyPr wrap="square" lIns="45676" tIns="22835" rIns="45676" bIns="22835" rtlCol="0" anchor="ctr">
            <a:spAutoFit/>
          </a:bodyPr>
          <a:lstStyle/>
          <a:p>
            <a:pPr defTabSz="228384"/>
            <a:r>
              <a:rPr lang="en-US" sz="3000" dirty="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 BLOCKSTACK</a:t>
            </a:r>
          </a:p>
          <a:p>
            <a:pPr defTabSz="228384"/>
            <a:r>
              <a:rPr lang="en-US" sz="3000" dirty="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TOKEN: </a:t>
            </a:r>
            <a:r>
              <a:rPr lang="en-US" sz="3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6499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3333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10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91552B4-F56E-4577-BDE0-4689E3F6CC6F}"/>
              </a:ext>
            </a:extLst>
          </p:cNvPr>
          <p:cNvGrpSpPr/>
          <p:nvPr/>
        </p:nvGrpSpPr>
        <p:grpSpPr>
          <a:xfrm flipH="1">
            <a:off x="4119596" y="4208203"/>
            <a:ext cx="6162890" cy="692978"/>
            <a:chOff x="12675593" y="8072614"/>
            <a:chExt cx="12327384" cy="13859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9776866-8C37-4E3D-8D54-6DC8981A7DFE}"/>
                </a:ext>
              </a:extLst>
            </p:cNvPr>
            <p:cNvSpPr/>
            <p:nvPr/>
          </p:nvSpPr>
          <p:spPr>
            <a:xfrm flipH="1">
              <a:off x="12675593" y="8230588"/>
              <a:ext cx="11652250" cy="1065212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8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12367D7-1F5C-41EA-84F8-F9A17CF3096B}"/>
                </a:ext>
              </a:extLst>
            </p:cNvPr>
            <p:cNvSpPr/>
            <p:nvPr/>
          </p:nvSpPr>
          <p:spPr>
            <a:xfrm flipH="1">
              <a:off x="23617022" y="8072614"/>
              <a:ext cx="1385955" cy="1385955"/>
            </a:xfrm>
            <a:prstGeom prst="ellipse">
              <a:avLst/>
            </a:prstGeom>
            <a:solidFill>
              <a:srgbClr val="0432FF"/>
            </a:solidFill>
            <a:ln w="88900">
              <a:solidFill>
                <a:schemeClr val="tx1">
                  <a:lumMod val="50000"/>
                </a:schemeClr>
              </a:solidFill>
            </a:ln>
            <a:effectLst>
              <a:outerShdw blurRad="330200" dist="152400" dir="108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84"/>
              <a:r>
                <a:rPr lang="en-US" dirty="0">
                  <a:solidFill>
                    <a:srgbClr val="FFFFFF"/>
                  </a:solidFill>
                  <a:latin typeface="dt-business-02" panose="02000509000000000000" pitchFamily="49" charset="0"/>
                </a:rPr>
                <a:t>4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4C6283E-2F15-45CF-8396-9E952A0BE8DD}"/>
                </a:ext>
              </a:extLst>
            </p:cNvPr>
            <p:cNvSpPr txBox="1"/>
            <p:nvPr/>
          </p:nvSpPr>
          <p:spPr>
            <a:xfrm>
              <a:off x="17865552" y="8438174"/>
              <a:ext cx="5391065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228384"/>
              <a:r>
                <a:rPr lang="en-US" sz="1400" dirty="0">
                  <a:solidFill>
                    <a:srgbClr val="FFFFFF"/>
                  </a:solidFill>
                </a:rPr>
                <a:t>Namespace operations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9B5D884-6992-4C2D-92BB-85B48FC8E093}"/>
              </a:ext>
            </a:extLst>
          </p:cNvPr>
          <p:cNvGrpSpPr/>
          <p:nvPr/>
        </p:nvGrpSpPr>
        <p:grpSpPr>
          <a:xfrm flipH="1">
            <a:off x="3985883" y="3057244"/>
            <a:ext cx="4749962" cy="692978"/>
            <a:chOff x="14192251" y="5381802"/>
            <a:chExt cx="9501161" cy="138595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DE8CFD2-44D0-4A1E-9918-3B273B8D0B3C}"/>
                </a:ext>
              </a:extLst>
            </p:cNvPr>
            <p:cNvSpPr/>
            <p:nvPr/>
          </p:nvSpPr>
          <p:spPr>
            <a:xfrm flipH="1">
              <a:off x="14192251" y="5539776"/>
              <a:ext cx="8558564" cy="1065212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FBB7FBF-E290-49B1-8F03-15195C445720}"/>
                </a:ext>
              </a:extLst>
            </p:cNvPr>
            <p:cNvSpPr/>
            <p:nvPr/>
          </p:nvSpPr>
          <p:spPr>
            <a:xfrm flipH="1">
              <a:off x="22307457" y="5381802"/>
              <a:ext cx="1385955" cy="1385955"/>
            </a:xfrm>
            <a:prstGeom prst="ellipse">
              <a:avLst/>
            </a:prstGeom>
            <a:solidFill>
              <a:srgbClr val="0432FF"/>
            </a:solidFill>
            <a:ln w="88900">
              <a:solidFill>
                <a:schemeClr val="tx1">
                  <a:lumMod val="50000"/>
                </a:schemeClr>
              </a:solidFill>
            </a:ln>
            <a:effectLst>
              <a:outerShdw blurRad="330200" dist="152400" dir="108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84"/>
              <a:r>
                <a:rPr lang="en-US" sz="2000" dirty="0">
                  <a:solidFill>
                    <a:srgbClr val="FFFFFF"/>
                  </a:solidFill>
                  <a:latin typeface="dt-business-01" panose="02000509000000000000" pitchFamily="49" charset="0"/>
                </a:rPr>
                <a:t>2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729E92-7A15-4ED5-99F6-4F96E619B7CF}"/>
                </a:ext>
              </a:extLst>
            </p:cNvPr>
            <p:cNvSpPr txBox="1"/>
            <p:nvPr/>
          </p:nvSpPr>
          <p:spPr>
            <a:xfrm>
              <a:off x="16014736" y="5737170"/>
              <a:ext cx="6073581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228384"/>
              <a:r>
                <a:rPr lang="en-US" sz="1400" dirty="0">
                  <a:solidFill>
                    <a:srgbClr val="FFFFFF"/>
                  </a:solidFill>
                </a:rPr>
                <a:t>Incentives for developers to build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A13A18-E682-4519-A807-C94F919B765E}"/>
              </a:ext>
            </a:extLst>
          </p:cNvPr>
          <p:cNvGrpSpPr/>
          <p:nvPr/>
        </p:nvGrpSpPr>
        <p:grpSpPr>
          <a:xfrm>
            <a:off x="5905537" y="3632723"/>
            <a:ext cx="3284892" cy="692978"/>
            <a:chOff x="4059261" y="7385395"/>
            <a:chExt cx="6570640" cy="138595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6F1E003-2D05-43C0-9AF7-440DF87A3B8C}"/>
                </a:ext>
              </a:extLst>
            </p:cNvPr>
            <p:cNvSpPr/>
            <p:nvPr/>
          </p:nvSpPr>
          <p:spPr>
            <a:xfrm>
              <a:off x="5147027" y="7543369"/>
              <a:ext cx="5482874" cy="1065212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8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35F972-4A72-45B2-8831-340AA9920A8C}"/>
                </a:ext>
              </a:extLst>
            </p:cNvPr>
            <p:cNvSpPr/>
            <p:nvPr/>
          </p:nvSpPr>
          <p:spPr>
            <a:xfrm>
              <a:off x="4059261" y="7385395"/>
              <a:ext cx="1385955" cy="1385955"/>
            </a:xfrm>
            <a:prstGeom prst="ellipse">
              <a:avLst/>
            </a:prstGeom>
            <a:solidFill>
              <a:srgbClr val="0432FF"/>
            </a:solidFill>
            <a:ln w="88900">
              <a:solidFill>
                <a:schemeClr val="tx1">
                  <a:lumMod val="50000"/>
                </a:schemeClr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84"/>
              <a:r>
                <a:rPr lang="en-US" dirty="0">
                  <a:solidFill>
                    <a:srgbClr val="FFFFFF"/>
                  </a:solidFill>
                  <a:latin typeface="dt-business-01" panose="02000509000000000000" pitchFamily="49" charset="0"/>
                </a:rPr>
                <a:t>3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822594-EAE0-4987-8FCF-527D17EBEEC0}"/>
                </a:ext>
              </a:extLst>
            </p:cNvPr>
            <p:cNvSpPr txBox="1"/>
            <p:nvPr/>
          </p:nvSpPr>
          <p:spPr>
            <a:xfrm>
              <a:off x="5676994" y="7791955"/>
              <a:ext cx="4329376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228384"/>
              <a:r>
                <a:rPr lang="en-US" sz="1400" dirty="0">
                  <a:solidFill>
                    <a:srgbClr val="FFFFFF"/>
                  </a:solidFill>
                </a:rPr>
                <a:t>Stack enable light clients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1C8DFF6-4A9F-423E-ACE4-ACE30CBC78C3}"/>
              </a:ext>
            </a:extLst>
          </p:cNvPr>
          <p:cNvGrpSpPr/>
          <p:nvPr/>
        </p:nvGrpSpPr>
        <p:grpSpPr>
          <a:xfrm>
            <a:off x="6147167" y="2481764"/>
            <a:ext cx="3043262" cy="692978"/>
            <a:chOff x="4542584" y="4963528"/>
            <a:chExt cx="6087317" cy="1385955"/>
          </a:xfrm>
          <a:solidFill>
            <a:srgbClr val="0432FF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BC6474-415F-4131-A7DC-096E4F5D5751}"/>
                </a:ext>
              </a:extLst>
            </p:cNvPr>
            <p:cNvSpPr/>
            <p:nvPr/>
          </p:nvSpPr>
          <p:spPr>
            <a:xfrm>
              <a:off x="5661025" y="5121502"/>
              <a:ext cx="4968876" cy="1065212"/>
            </a:xfrm>
            <a:prstGeom prst="rect">
              <a:avLst/>
            </a:prstGeom>
            <a:grpFill/>
            <a:ln>
              <a:solidFill>
                <a:srgbClr val="AB7C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8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79A69F0-87D5-42B2-9B80-A9894E34DE01}"/>
                </a:ext>
              </a:extLst>
            </p:cNvPr>
            <p:cNvSpPr/>
            <p:nvPr/>
          </p:nvSpPr>
          <p:spPr>
            <a:xfrm>
              <a:off x="4542584" y="4963528"/>
              <a:ext cx="1385955" cy="1385955"/>
            </a:xfrm>
            <a:prstGeom prst="ellipse">
              <a:avLst/>
            </a:prstGeom>
            <a:grpFill/>
            <a:ln w="88900">
              <a:solidFill>
                <a:schemeClr val="tx1">
                  <a:lumMod val="50000"/>
                </a:schemeClr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384"/>
              <a:r>
                <a:rPr lang="en-US" sz="2000" dirty="0">
                  <a:solidFill>
                    <a:srgbClr val="FFFFFF"/>
                  </a:solidFill>
                  <a:latin typeface="dt-art-01" panose="02000509000000000000" pitchFamily="49" charset="0"/>
                </a:rPr>
                <a:t>1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925D5-2EE6-463F-AE1F-43C255CB60F4}"/>
                </a:ext>
              </a:extLst>
            </p:cNvPr>
            <p:cNvSpPr txBox="1"/>
            <p:nvPr/>
          </p:nvSpPr>
          <p:spPr>
            <a:xfrm>
              <a:off x="6231786" y="5340700"/>
              <a:ext cx="3448789" cy="615554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defTabSz="228384"/>
              <a:r>
                <a:rPr lang="en-US" sz="1400" dirty="0">
                  <a:solidFill>
                    <a:srgbClr val="FFFFFF"/>
                  </a:solidFill>
                </a:rPr>
                <a:t>Stakeholder Voting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7BDA0F5C-E15D-4FDE-A850-2EA93D1E8F70}"/>
              </a:ext>
            </a:extLst>
          </p:cNvPr>
          <p:cNvSpPr/>
          <p:nvPr/>
        </p:nvSpPr>
        <p:spPr>
          <a:xfrm>
            <a:off x="9962616" y="2313102"/>
            <a:ext cx="2808751" cy="2506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76" tIns="22835" rIns="45676" bIns="22835" rtlCol="0" anchor="ctr"/>
          <a:lstStyle/>
          <a:p>
            <a:pPr algn="ctr" defTabSz="228384"/>
            <a:endParaRPr lang="en-US">
              <a:solidFill>
                <a:srgbClr val="FFFFFF"/>
              </a:solidFill>
            </a:endParaRPr>
          </a:p>
        </p:txBody>
      </p:sp>
      <p:sp>
        <p:nvSpPr>
          <p:cNvPr id="47" name="Freeform 20">
            <a:extLst>
              <a:ext uri="{FF2B5EF4-FFF2-40B4-BE49-F238E27FC236}">
                <a16:creationId xmlns:a16="http://schemas.microsoft.com/office/drawing/2014/main" id="{6B3D9509-D098-4191-B79B-A285D1819CB0}"/>
              </a:ext>
            </a:extLst>
          </p:cNvPr>
          <p:cNvSpPr>
            <a:spLocks/>
          </p:cNvSpPr>
          <p:nvPr/>
        </p:nvSpPr>
        <p:spPr bwMode="auto">
          <a:xfrm>
            <a:off x="8484882" y="2071012"/>
            <a:ext cx="2904747" cy="2920207"/>
          </a:xfrm>
          <a:custGeom>
            <a:avLst/>
            <a:gdLst>
              <a:gd name="T0" fmla="*/ 1157 w 1298"/>
              <a:gd name="T1" fmla="*/ 392 h 1291"/>
              <a:gd name="T2" fmla="*/ 904 w 1298"/>
              <a:gd name="T3" fmla="*/ 1152 h 1291"/>
              <a:gd name="T4" fmla="*/ 141 w 1298"/>
              <a:gd name="T5" fmla="*/ 899 h 1291"/>
              <a:gd name="T6" fmla="*/ 394 w 1298"/>
              <a:gd name="T7" fmla="*/ 141 h 1291"/>
              <a:gd name="T8" fmla="*/ 1157 w 1298"/>
              <a:gd name="T9" fmla="*/ 392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8" h="1291">
                <a:moveTo>
                  <a:pt x="1157" y="392"/>
                </a:moveTo>
                <a:cubicBezTo>
                  <a:pt x="1298" y="671"/>
                  <a:pt x="1185" y="1011"/>
                  <a:pt x="904" y="1152"/>
                </a:cubicBezTo>
                <a:cubicBezTo>
                  <a:pt x="624" y="1291"/>
                  <a:pt x="281" y="1178"/>
                  <a:pt x="141" y="899"/>
                </a:cubicBezTo>
                <a:cubicBezTo>
                  <a:pt x="0" y="620"/>
                  <a:pt x="114" y="280"/>
                  <a:pt x="394" y="141"/>
                </a:cubicBezTo>
                <a:cubicBezTo>
                  <a:pt x="675" y="0"/>
                  <a:pt x="1016" y="113"/>
                  <a:pt x="1157" y="392"/>
                </a:cubicBezTo>
                <a:close/>
              </a:path>
            </a:pathLst>
          </a:custGeom>
          <a:solidFill>
            <a:srgbClr val="0432FF"/>
          </a:solidFill>
          <a:ln>
            <a:noFill/>
          </a:ln>
        </p:spPr>
        <p:txBody>
          <a:bodyPr vert="horz" wrap="square" lIns="45676" tIns="22835" rIns="45676" bIns="22835" numCol="1" anchor="t" anchorCtr="0" compatLnSpc="1">
            <a:prstTxWarp prst="textNoShape">
              <a:avLst/>
            </a:prstTxWarp>
          </a:bodyPr>
          <a:lstStyle/>
          <a:p>
            <a:pPr defTabSz="228384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2F16DF2-F986-4CD5-90DD-1B4054FD1955}"/>
              </a:ext>
            </a:extLst>
          </p:cNvPr>
          <p:cNvGrpSpPr/>
          <p:nvPr/>
        </p:nvGrpSpPr>
        <p:grpSpPr>
          <a:xfrm>
            <a:off x="8984080" y="3905365"/>
            <a:ext cx="2269036" cy="1038225"/>
            <a:chOff x="10217150" y="7593013"/>
            <a:chExt cx="4538663" cy="2076450"/>
          </a:xfrm>
          <a:solidFill>
            <a:srgbClr val="7A4679"/>
          </a:solidFill>
        </p:grpSpPr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2BE1E7E6-B97F-41A0-A478-C0859AF97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85838" y="7593013"/>
              <a:ext cx="1069975" cy="1276350"/>
            </a:xfrm>
            <a:custGeom>
              <a:avLst/>
              <a:gdLst>
                <a:gd name="T0" fmla="*/ 231 w 239"/>
                <a:gd name="T1" fmla="*/ 0 h 282"/>
                <a:gd name="T2" fmla="*/ 208 w 239"/>
                <a:gd name="T3" fmla="*/ 59 h 282"/>
                <a:gd name="T4" fmla="*/ 144 w 239"/>
                <a:gd name="T5" fmla="*/ 117 h 282"/>
                <a:gd name="T6" fmla="*/ 0 w 239"/>
                <a:gd name="T7" fmla="*/ 282 h 282"/>
                <a:gd name="T8" fmla="*/ 155 w 239"/>
                <a:gd name="T9" fmla="*/ 143 h 282"/>
                <a:gd name="T10" fmla="*/ 232 w 239"/>
                <a:gd name="T11" fmla="*/ 28 h 282"/>
                <a:gd name="T12" fmla="*/ 231 w 239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282">
                  <a:moveTo>
                    <a:pt x="231" y="0"/>
                  </a:moveTo>
                  <a:cubicBezTo>
                    <a:pt x="224" y="20"/>
                    <a:pt x="217" y="40"/>
                    <a:pt x="208" y="59"/>
                  </a:cubicBezTo>
                  <a:cubicBezTo>
                    <a:pt x="188" y="72"/>
                    <a:pt x="167" y="95"/>
                    <a:pt x="144" y="117"/>
                  </a:cubicBezTo>
                  <a:cubicBezTo>
                    <a:pt x="107" y="180"/>
                    <a:pt x="59" y="236"/>
                    <a:pt x="0" y="282"/>
                  </a:cubicBezTo>
                  <a:cubicBezTo>
                    <a:pt x="117" y="210"/>
                    <a:pt x="155" y="143"/>
                    <a:pt x="155" y="143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9" y="15"/>
                    <a:pt x="238" y="6"/>
                    <a:pt x="2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47FDEB34-EE52-4FE6-AEF5-3CE0164A3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7150" y="7700963"/>
              <a:ext cx="4516438" cy="1968500"/>
            </a:xfrm>
            <a:custGeom>
              <a:avLst/>
              <a:gdLst>
                <a:gd name="T0" fmla="*/ 1009 w 1009"/>
                <a:gd name="T1" fmla="*/ 0 h 435"/>
                <a:gd name="T2" fmla="*/ 994 w 1009"/>
                <a:gd name="T3" fmla="*/ 37 h 435"/>
                <a:gd name="T4" fmla="*/ 719 w 1009"/>
                <a:gd name="T5" fmla="*/ 316 h 435"/>
                <a:gd name="T6" fmla="*/ 29 w 1009"/>
                <a:gd name="T7" fmla="*/ 219 h 435"/>
                <a:gd name="T8" fmla="*/ 0 w 1009"/>
                <a:gd name="T9" fmla="*/ 190 h 435"/>
                <a:gd name="T10" fmla="*/ 515 w 1009"/>
                <a:gd name="T11" fmla="*/ 203 h 435"/>
                <a:gd name="T12" fmla="*/ 1009 w 1009"/>
                <a:gd name="T13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9" h="435">
                  <a:moveTo>
                    <a:pt x="1009" y="0"/>
                  </a:moveTo>
                  <a:cubicBezTo>
                    <a:pt x="1006" y="5"/>
                    <a:pt x="995" y="35"/>
                    <a:pt x="994" y="37"/>
                  </a:cubicBezTo>
                  <a:cubicBezTo>
                    <a:pt x="938" y="153"/>
                    <a:pt x="843" y="252"/>
                    <a:pt x="719" y="316"/>
                  </a:cubicBezTo>
                  <a:cubicBezTo>
                    <a:pt x="486" y="435"/>
                    <a:pt x="211" y="388"/>
                    <a:pt x="29" y="219"/>
                  </a:cubicBezTo>
                  <a:cubicBezTo>
                    <a:pt x="19" y="209"/>
                    <a:pt x="9" y="200"/>
                    <a:pt x="0" y="190"/>
                  </a:cubicBezTo>
                  <a:cubicBezTo>
                    <a:pt x="28" y="209"/>
                    <a:pt x="280" y="242"/>
                    <a:pt x="515" y="203"/>
                  </a:cubicBezTo>
                  <a:cubicBezTo>
                    <a:pt x="763" y="161"/>
                    <a:pt x="982" y="59"/>
                    <a:pt x="1009" y="0"/>
                  </a:cubicBezTo>
                  <a:close/>
                </a:path>
              </a:pathLst>
            </a:custGeom>
            <a:pattFill prst="pct75">
              <a:fgClr>
                <a:srgbClr val="0432FF"/>
              </a:fgClr>
              <a:bgClr>
                <a:srgbClr val="FFFFFF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6FE605-8D6A-490D-9438-1E2EB4245837}"/>
              </a:ext>
            </a:extLst>
          </p:cNvPr>
          <p:cNvGrpSpPr/>
          <p:nvPr/>
        </p:nvGrpSpPr>
        <p:grpSpPr>
          <a:xfrm>
            <a:off x="8686468" y="2281356"/>
            <a:ext cx="2284909" cy="968375"/>
            <a:chOff x="9621838" y="4344988"/>
            <a:chExt cx="4570413" cy="1936750"/>
          </a:xfrm>
          <a:pattFill prst="pct5">
            <a:fgClr>
              <a:srgbClr val="7A4679"/>
            </a:fgClr>
            <a:bgClr>
              <a:srgbClr val="FFFFFF"/>
            </a:bgClr>
          </a:pattFill>
        </p:grpSpPr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9EC143AC-22AF-4BAB-A568-DACDFAC6B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4300" y="4344988"/>
              <a:ext cx="401638" cy="171450"/>
            </a:xfrm>
            <a:custGeom>
              <a:avLst/>
              <a:gdLst>
                <a:gd name="T0" fmla="*/ 81 w 90"/>
                <a:gd name="T1" fmla="*/ 38 h 38"/>
                <a:gd name="T2" fmla="*/ 0 w 90"/>
                <a:gd name="T3" fmla="*/ 8 h 38"/>
                <a:gd name="T4" fmla="*/ 81 w 90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38">
                  <a:moveTo>
                    <a:pt x="81" y="38"/>
                  </a:moveTo>
                  <a:cubicBezTo>
                    <a:pt x="90" y="7"/>
                    <a:pt x="58" y="0"/>
                    <a:pt x="0" y="8"/>
                  </a:cubicBezTo>
                  <a:cubicBezTo>
                    <a:pt x="28" y="16"/>
                    <a:pt x="55" y="26"/>
                    <a:pt x="81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4F8D17DD-A1E3-4046-BE85-0004F55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1438" y="4779963"/>
              <a:ext cx="398463" cy="247650"/>
            </a:xfrm>
            <a:custGeom>
              <a:avLst/>
              <a:gdLst>
                <a:gd name="T0" fmla="*/ 89 w 89"/>
                <a:gd name="T1" fmla="*/ 0 h 55"/>
                <a:gd name="T2" fmla="*/ 23 w 89"/>
                <a:gd name="T3" fmla="*/ 55 h 55"/>
                <a:gd name="T4" fmla="*/ 89 w 89"/>
                <a:gd name="T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" h="55">
                  <a:moveTo>
                    <a:pt x="89" y="0"/>
                  </a:moveTo>
                  <a:cubicBezTo>
                    <a:pt x="30" y="14"/>
                    <a:pt x="0" y="31"/>
                    <a:pt x="23" y="55"/>
                  </a:cubicBezTo>
                  <a:cubicBezTo>
                    <a:pt x="43" y="35"/>
                    <a:pt x="65" y="17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ED2E8DBC-8AE2-46D5-8131-EB077633A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838" y="4408488"/>
              <a:ext cx="4570413" cy="1873250"/>
            </a:xfrm>
            <a:custGeom>
              <a:avLst/>
              <a:gdLst>
                <a:gd name="T0" fmla="*/ 148 w 1021"/>
                <a:gd name="T1" fmla="*/ 118 h 414"/>
                <a:gd name="T2" fmla="*/ 480 w 1021"/>
                <a:gd name="T3" fmla="*/ 134 h 414"/>
                <a:gd name="T4" fmla="*/ 782 w 1021"/>
                <a:gd name="T5" fmla="*/ 0 h 414"/>
                <a:gd name="T6" fmla="*/ 1021 w 1021"/>
                <a:gd name="T7" fmla="*/ 194 h 414"/>
                <a:gd name="T8" fmla="*/ 525 w 1021"/>
                <a:gd name="T9" fmla="*/ 375 h 414"/>
                <a:gd name="T10" fmla="*/ 0 w 1021"/>
                <a:gd name="T11" fmla="*/ 369 h 414"/>
                <a:gd name="T12" fmla="*/ 148 w 1021"/>
                <a:gd name="T13" fmla="*/ 11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1" h="414">
                  <a:moveTo>
                    <a:pt x="148" y="118"/>
                  </a:moveTo>
                  <a:cubicBezTo>
                    <a:pt x="189" y="154"/>
                    <a:pt x="324" y="163"/>
                    <a:pt x="480" y="134"/>
                  </a:cubicBezTo>
                  <a:cubicBezTo>
                    <a:pt x="634" y="105"/>
                    <a:pt x="788" y="35"/>
                    <a:pt x="782" y="0"/>
                  </a:cubicBezTo>
                  <a:cubicBezTo>
                    <a:pt x="871" y="38"/>
                    <a:pt x="960" y="113"/>
                    <a:pt x="1021" y="194"/>
                  </a:cubicBezTo>
                  <a:cubicBezTo>
                    <a:pt x="917" y="276"/>
                    <a:pt x="730" y="336"/>
                    <a:pt x="525" y="375"/>
                  </a:cubicBezTo>
                  <a:cubicBezTo>
                    <a:pt x="318" y="414"/>
                    <a:pt x="128" y="409"/>
                    <a:pt x="0" y="369"/>
                  </a:cubicBezTo>
                  <a:cubicBezTo>
                    <a:pt x="26" y="275"/>
                    <a:pt x="77" y="188"/>
                    <a:pt x="148" y="118"/>
                  </a:cubicBezTo>
                  <a:close/>
                </a:path>
              </a:pathLst>
            </a:custGeom>
            <a:pattFill prst="pct10">
              <a:fgClr>
                <a:srgbClr val="0432FF"/>
              </a:fgClr>
              <a:bgClr>
                <a:srgbClr val="FFFFFF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5AD8F4-9208-4F84-9096-46C0BA7D9596}"/>
              </a:ext>
            </a:extLst>
          </p:cNvPr>
          <p:cNvGrpSpPr/>
          <p:nvPr/>
        </p:nvGrpSpPr>
        <p:grpSpPr>
          <a:xfrm>
            <a:off x="8619797" y="2649651"/>
            <a:ext cx="2626970" cy="1239838"/>
            <a:chOff x="9488488" y="5081588"/>
            <a:chExt cx="5254625" cy="2479675"/>
          </a:xfrm>
          <a:pattFill prst="pct25">
            <a:fgClr>
              <a:srgbClr val="0432FF"/>
            </a:fgClr>
            <a:bgClr>
              <a:srgbClr val="FFFFFF"/>
            </a:bgClr>
          </a:pattFill>
        </p:grpSpPr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ED4A33B6-1D50-4D58-AAF5-3459C9B0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7150" y="5081588"/>
              <a:ext cx="254000" cy="258763"/>
            </a:xfrm>
            <a:custGeom>
              <a:avLst/>
              <a:gdLst>
                <a:gd name="T0" fmla="*/ 0 w 57"/>
                <a:gd name="T1" fmla="*/ 0 h 57"/>
                <a:gd name="T2" fmla="*/ 37 w 57"/>
                <a:gd name="T3" fmla="*/ 45 h 57"/>
                <a:gd name="T4" fmla="*/ 30 w 57"/>
                <a:gd name="T5" fmla="*/ 50 h 57"/>
                <a:gd name="T6" fmla="*/ 35 w 57"/>
                <a:gd name="T7" fmla="*/ 57 h 57"/>
                <a:gd name="T8" fmla="*/ 43 w 57"/>
                <a:gd name="T9" fmla="*/ 43 h 57"/>
                <a:gd name="T10" fmla="*/ 0 w 57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cubicBezTo>
                    <a:pt x="13" y="15"/>
                    <a:pt x="26" y="30"/>
                    <a:pt x="37" y="45"/>
                  </a:cubicBezTo>
                  <a:cubicBezTo>
                    <a:pt x="35" y="47"/>
                    <a:pt x="32" y="49"/>
                    <a:pt x="30" y="50"/>
                  </a:cubicBezTo>
                  <a:cubicBezTo>
                    <a:pt x="32" y="52"/>
                    <a:pt x="33" y="55"/>
                    <a:pt x="35" y="57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57" y="15"/>
                    <a:pt x="4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6663FC58-8440-4E63-8604-1C439C802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8488" y="5149850"/>
              <a:ext cx="5254625" cy="2411413"/>
            </a:xfrm>
            <a:custGeom>
              <a:avLst/>
              <a:gdLst>
                <a:gd name="T0" fmla="*/ 37 w 1174"/>
                <a:gd name="T1" fmla="*/ 177 h 533"/>
                <a:gd name="T2" fmla="*/ 565 w 1174"/>
                <a:gd name="T3" fmla="*/ 201 h 533"/>
                <a:gd name="T4" fmla="*/ 1057 w 1174"/>
                <a:gd name="T5" fmla="*/ 0 h 533"/>
                <a:gd name="T6" fmla="*/ 1117 w 1174"/>
                <a:gd name="T7" fmla="*/ 93 h 533"/>
                <a:gd name="T8" fmla="*/ 1174 w 1174"/>
                <a:gd name="T9" fmla="*/ 278 h 533"/>
                <a:gd name="T10" fmla="*/ 620 w 1174"/>
                <a:gd name="T11" fmla="*/ 489 h 533"/>
                <a:gd name="T12" fmla="*/ 21 w 1174"/>
                <a:gd name="T13" fmla="*/ 473 h 533"/>
                <a:gd name="T14" fmla="*/ 37 w 1174"/>
                <a:gd name="T15" fmla="*/ 17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4" h="533">
                  <a:moveTo>
                    <a:pt x="37" y="177"/>
                  </a:moveTo>
                  <a:cubicBezTo>
                    <a:pt x="36" y="183"/>
                    <a:pt x="186" y="261"/>
                    <a:pt x="565" y="201"/>
                  </a:cubicBezTo>
                  <a:cubicBezTo>
                    <a:pt x="777" y="168"/>
                    <a:pt x="1077" y="48"/>
                    <a:pt x="1057" y="0"/>
                  </a:cubicBezTo>
                  <a:cubicBezTo>
                    <a:pt x="1078" y="28"/>
                    <a:pt x="1101" y="62"/>
                    <a:pt x="1117" y="93"/>
                  </a:cubicBezTo>
                  <a:cubicBezTo>
                    <a:pt x="1145" y="147"/>
                    <a:pt x="1170" y="224"/>
                    <a:pt x="1174" y="278"/>
                  </a:cubicBezTo>
                  <a:cubicBezTo>
                    <a:pt x="1062" y="375"/>
                    <a:pt x="859" y="444"/>
                    <a:pt x="620" y="489"/>
                  </a:cubicBezTo>
                  <a:cubicBezTo>
                    <a:pt x="381" y="533"/>
                    <a:pt x="161" y="523"/>
                    <a:pt x="21" y="473"/>
                  </a:cubicBezTo>
                  <a:cubicBezTo>
                    <a:pt x="0" y="374"/>
                    <a:pt x="7" y="272"/>
                    <a:pt x="37" y="17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5A9338-A7CA-4D0E-AF97-30F6E65E6584}"/>
              </a:ext>
            </a:extLst>
          </p:cNvPr>
          <p:cNvGrpSpPr/>
          <p:nvPr/>
        </p:nvGrpSpPr>
        <p:grpSpPr>
          <a:xfrm>
            <a:off x="8653135" y="3213219"/>
            <a:ext cx="2676177" cy="1336675"/>
            <a:chOff x="9555163" y="6208713"/>
            <a:chExt cx="5353050" cy="2673350"/>
          </a:xfrm>
          <a:solidFill>
            <a:srgbClr val="7A4679"/>
          </a:solidFill>
        </p:grpSpPr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74CB39B5-8C49-417A-9456-1AA554044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4688" y="6208713"/>
              <a:ext cx="219075" cy="430213"/>
            </a:xfrm>
            <a:custGeom>
              <a:avLst/>
              <a:gdLst>
                <a:gd name="T0" fmla="*/ 15 w 49"/>
                <a:gd name="T1" fmla="*/ 0 h 95"/>
                <a:gd name="T2" fmla="*/ 22 w 49"/>
                <a:gd name="T3" fmla="*/ 44 h 95"/>
                <a:gd name="T4" fmla="*/ 0 w 49"/>
                <a:gd name="T5" fmla="*/ 62 h 95"/>
                <a:gd name="T6" fmla="*/ 4 w 49"/>
                <a:gd name="T7" fmla="*/ 95 h 95"/>
                <a:gd name="T8" fmla="*/ 38 w 49"/>
                <a:gd name="T9" fmla="*/ 41 h 95"/>
                <a:gd name="T10" fmla="*/ 15 w 49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95">
                  <a:moveTo>
                    <a:pt x="15" y="0"/>
                  </a:moveTo>
                  <a:cubicBezTo>
                    <a:pt x="19" y="16"/>
                    <a:pt x="21" y="30"/>
                    <a:pt x="22" y="44"/>
                  </a:cubicBezTo>
                  <a:cubicBezTo>
                    <a:pt x="15" y="50"/>
                    <a:pt x="8" y="56"/>
                    <a:pt x="0" y="62"/>
                  </a:cubicBezTo>
                  <a:cubicBezTo>
                    <a:pt x="2" y="73"/>
                    <a:pt x="3" y="84"/>
                    <a:pt x="4" y="95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9" y="18"/>
                    <a:pt x="40" y="5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7D9BAB5B-6055-4242-908E-2266F52C3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5163" y="6281738"/>
              <a:ext cx="5353050" cy="2600325"/>
            </a:xfrm>
            <a:custGeom>
              <a:avLst/>
              <a:gdLst>
                <a:gd name="T0" fmla="*/ 0 w 1196"/>
                <a:gd name="T1" fmla="*/ 219 h 575"/>
                <a:gd name="T2" fmla="*/ 611 w 1196"/>
                <a:gd name="T3" fmla="*/ 234 h 575"/>
                <a:gd name="T4" fmla="*/ 1128 w 1196"/>
                <a:gd name="T5" fmla="*/ 51 h 575"/>
                <a:gd name="T6" fmla="*/ 1177 w 1196"/>
                <a:gd name="T7" fmla="*/ 0 h 575"/>
                <a:gd name="T8" fmla="*/ 1131 w 1196"/>
                <a:gd name="T9" fmla="*/ 349 h 575"/>
                <a:gd name="T10" fmla="*/ 998 w 1196"/>
                <a:gd name="T11" fmla="*/ 456 h 575"/>
                <a:gd name="T12" fmla="*/ 153 w 1196"/>
                <a:gd name="T13" fmla="*/ 508 h 575"/>
                <a:gd name="T14" fmla="*/ 51 w 1196"/>
                <a:gd name="T15" fmla="*/ 363 h 575"/>
                <a:gd name="T16" fmla="*/ 0 w 1196"/>
                <a:gd name="T17" fmla="*/ 21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6" h="575">
                  <a:moveTo>
                    <a:pt x="0" y="219"/>
                  </a:moveTo>
                  <a:cubicBezTo>
                    <a:pt x="143" y="271"/>
                    <a:pt x="368" y="279"/>
                    <a:pt x="611" y="234"/>
                  </a:cubicBezTo>
                  <a:cubicBezTo>
                    <a:pt x="813" y="197"/>
                    <a:pt x="1009" y="129"/>
                    <a:pt x="1128" y="51"/>
                  </a:cubicBezTo>
                  <a:cubicBezTo>
                    <a:pt x="1154" y="35"/>
                    <a:pt x="1177" y="17"/>
                    <a:pt x="1177" y="0"/>
                  </a:cubicBezTo>
                  <a:cubicBezTo>
                    <a:pt x="1196" y="112"/>
                    <a:pt x="1175" y="250"/>
                    <a:pt x="1131" y="349"/>
                  </a:cubicBezTo>
                  <a:cubicBezTo>
                    <a:pt x="1093" y="373"/>
                    <a:pt x="1052" y="434"/>
                    <a:pt x="998" y="456"/>
                  </a:cubicBezTo>
                  <a:cubicBezTo>
                    <a:pt x="732" y="566"/>
                    <a:pt x="375" y="575"/>
                    <a:pt x="153" y="508"/>
                  </a:cubicBezTo>
                  <a:cubicBezTo>
                    <a:pt x="113" y="466"/>
                    <a:pt x="78" y="417"/>
                    <a:pt x="51" y="363"/>
                  </a:cubicBezTo>
                  <a:cubicBezTo>
                    <a:pt x="27" y="316"/>
                    <a:pt x="11" y="268"/>
                    <a:pt x="0" y="219"/>
                  </a:cubicBezTo>
                  <a:close/>
                </a:path>
              </a:pathLst>
            </a:custGeom>
            <a:pattFill prst="pct70">
              <a:fgClr>
                <a:srgbClr val="0432FF"/>
              </a:fgClr>
              <a:bgClr>
                <a:srgbClr val="FFFFFF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228384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3F40FDC-C275-4A76-A531-E0B370DDCAA3}"/>
              </a:ext>
            </a:extLst>
          </p:cNvPr>
          <p:cNvSpPr txBox="1"/>
          <p:nvPr/>
        </p:nvSpPr>
        <p:spPr>
          <a:xfrm>
            <a:off x="1266173" y="4217496"/>
            <a:ext cx="2285480" cy="877153"/>
          </a:xfrm>
          <a:prstGeom prst="rect">
            <a:avLst/>
          </a:prstGeom>
          <a:noFill/>
        </p:spPr>
        <p:txBody>
          <a:bodyPr wrap="square" lIns="45676" tIns="22835" rIns="45676" bIns="22835" rtlCol="0">
            <a:spAutoFit/>
          </a:bodyPr>
          <a:lstStyle/>
          <a:p>
            <a:pPr defTabSz="228384">
              <a:lnSpc>
                <a:spcPct val="150000"/>
              </a:lnSpc>
            </a:pPr>
            <a:r>
              <a:rPr lang="en-US" sz="1200" dirty="0">
                <a:solidFill>
                  <a:srgbClr val="424242"/>
                </a:solidFill>
              </a:rPr>
              <a:t>Which maybe going a digital gold route scaling unclear; allows </a:t>
            </a:r>
            <a:r>
              <a:rPr lang="en-US" sz="1200" dirty="0" err="1">
                <a:solidFill>
                  <a:srgbClr val="424242"/>
                </a:solidFill>
              </a:rPr>
              <a:t>Blockstack</a:t>
            </a:r>
            <a:r>
              <a:rPr lang="en-US" sz="1200" dirty="0">
                <a:solidFill>
                  <a:srgbClr val="424242"/>
                </a:solidFill>
              </a:rPr>
              <a:t> to migrate if necessary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89D53F-70A1-4517-81A4-3C0FF6950F75}"/>
              </a:ext>
            </a:extLst>
          </p:cNvPr>
          <p:cNvSpPr txBox="1"/>
          <p:nvPr/>
        </p:nvSpPr>
        <p:spPr>
          <a:xfrm>
            <a:off x="1266178" y="1289836"/>
            <a:ext cx="3190947" cy="969496"/>
          </a:xfrm>
          <a:prstGeom prst="rect">
            <a:avLst/>
          </a:prstGeom>
          <a:noFill/>
        </p:spPr>
        <p:txBody>
          <a:bodyPr wrap="square" lIns="45676" tIns="22835" rIns="45676" bIns="22835" rtlCol="0">
            <a:spAutoFit/>
          </a:bodyPr>
          <a:lstStyle/>
          <a:p>
            <a:pPr defTabSz="228384"/>
            <a:r>
              <a:rPr lang="en-US" sz="3000" dirty="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What’s the</a:t>
            </a:r>
          </a:p>
          <a:p>
            <a:pPr defTabSz="228384"/>
            <a:r>
              <a:rPr lang="en-US" sz="30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Utility?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8C12CA-FC1D-4B6D-B608-A2BCE52562A5}"/>
              </a:ext>
            </a:extLst>
          </p:cNvPr>
          <p:cNvSpPr txBox="1"/>
          <p:nvPr/>
        </p:nvSpPr>
        <p:spPr>
          <a:xfrm>
            <a:off x="1266178" y="3755835"/>
            <a:ext cx="3607293" cy="323155"/>
          </a:xfrm>
          <a:prstGeom prst="rect">
            <a:avLst/>
          </a:prstGeom>
          <a:noFill/>
        </p:spPr>
        <p:txBody>
          <a:bodyPr wrap="square" lIns="45676" tIns="22835" rIns="45676" bIns="22835" rtlCol="0" anchor="ctr">
            <a:spAutoFit/>
          </a:bodyPr>
          <a:lstStyle/>
          <a:p>
            <a:pPr defTabSz="228384">
              <a:lnSpc>
                <a:spcPct val="150000"/>
              </a:lnSpc>
            </a:pPr>
            <a:r>
              <a:rPr lang="en-US" sz="1200" b="1" i="1" dirty="0">
                <a:solidFill>
                  <a:srgbClr val="424242"/>
                </a:solidFill>
                <a:latin typeface="Century Gothic"/>
              </a:rPr>
              <a:t>// Eliminate reliance on Bitcoin</a:t>
            </a:r>
          </a:p>
        </p:txBody>
      </p:sp>
    </p:spTree>
    <p:extLst>
      <p:ext uri="{BB962C8B-B14F-4D97-AF65-F5344CB8AC3E}">
        <p14:creationId xmlns:p14="http://schemas.microsoft.com/office/powerpoint/2010/main" val="2730715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675046584"/>
              </p:ext>
            </p:extLst>
          </p:nvPr>
        </p:nvGraphicFramePr>
        <p:xfrm>
          <a:off x="3048397" y="1397001"/>
          <a:ext cx="609520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860657" y="1949451"/>
            <a:ext cx="4149185" cy="2603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4" tIns="22851" rIns="45704" bIns="22851" rtlCol="0" anchor="ctr"/>
          <a:lstStyle/>
          <a:p>
            <a:pPr algn="ctr" defTabSz="22852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03874" y="2946402"/>
            <a:ext cx="2640301" cy="477054"/>
          </a:xfrm>
          <a:prstGeom prst="rect">
            <a:avLst/>
          </a:prstGeom>
          <a:noFill/>
        </p:spPr>
        <p:txBody>
          <a:bodyPr wrap="square" lIns="45704" tIns="22851" rIns="45704" bIns="22851" rtlCol="0">
            <a:spAutoFit/>
          </a:bodyPr>
          <a:lstStyle/>
          <a:p>
            <a:pPr defTabSz="228520"/>
            <a:r>
              <a:rPr lang="en-US" sz="1400" dirty="0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Fueling the Development</a:t>
            </a:r>
          </a:p>
          <a:p>
            <a:pPr defTabSz="228520"/>
            <a:r>
              <a:rPr lang="en-US" sz="1400" dirty="0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Decentralized Apps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7824" y="2901473"/>
            <a:ext cx="2567376" cy="477054"/>
          </a:xfrm>
          <a:prstGeom prst="rect">
            <a:avLst/>
          </a:prstGeom>
          <a:noFill/>
        </p:spPr>
        <p:txBody>
          <a:bodyPr wrap="square" lIns="45704" tIns="22851" rIns="45704" bIns="22851" rtlCol="0">
            <a:spAutoFit/>
          </a:bodyPr>
          <a:lstStyle/>
          <a:p>
            <a:pPr algn="r" defTabSz="228520"/>
            <a:r>
              <a:rPr lang="en-US" sz="1400" dirty="0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better your app,</a:t>
            </a:r>
          </a:p>
          <a:p>
            <a:pPr algn="r" defTabSz="228520"/>
            <a:r>
              <a:rPr lang="en-US" sz="1400" dirty="0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more you earn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8543" y="3232333"/>
            <a:ext cx="2234914" cy="600165"/>
          </a:xfrm>
          <a:prstGeom prst="rect">
            <a:avLst/>
          </a:prstGeom>
          <a:noFill/>
        </p:spPr>
        <p:txBody>
          <a:bodyPr wrap="square" lIns="45704" tIns="22851" rIns="45704" bIns="22851" rtlCol="0">
            <a:spAutoFit/>
          </a:bodyPr>
          <a:lstStyle/>
          <a:p>
            <a:pPr algn="ctr" defTabSz="228520"/>
            <a:r>
              <a:rPr lang="en-US" b="1" dirty="0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build on</a:t>
            </a:r>
          </a:p>
          <a:p>
            <a:pPr algn="ctr" defTabSz="228520"/>
            <a:r>
              <a:rPr lang="en-US" dirty="0" err="1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Blockstack</a:t>
            </a:r>
            <a:r>
              <a:rPr lang="en-US" dirty="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08840" y="4581813"/>
            <a:ext cx="4149185" cy="260350"/>
          </a:xfrm>
          <a:prstGeom prst="rect">
            <a:avLst/>
          </a:prstGeom>
          <a:solidFill>
            <a:srgbClr val="0432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4" tIns="22851" rIns="45704" bIns="22851" rtlCol="0" anchor="ctr"/>
          <a:lstStyle/>
          <a:p>
            <a:pPr algn="ctr" defTabSz="228520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5851560" y="2486028"/>
            <a:ext cx="492061" cy="550863"/>
            <a:chOff x="2726" y="1026"/>
            <a:chExt cx="310" cy="347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840" y="1207"/>
              <a:ext cx="82" cy="109"/>
            </a:xfrm>
            <a:custGeom>
              <a:avLst/>
              <a:gdLst>
                <a:gd name="T0" fmla="*/ 497 w 497"/>
                <a:gd name="T1" fmla="*/ 79 h 661"/>
                <a:gd name="T2" fmla="*/ 497 w 497"/>
                <a:gd name="T3" fmla="*/ 79 h 661"/>
                <a:gd name="T4" fmla="*/ 271 w 497"/>
                <a:gd name="T5" fmla="*/ 0 h 661"/>
                <a:gd name="T6" fmla="*/ 51 w 497"/>
                <a:gd name="T7" fmla="*/ 160 h 661"/>
                <a:gd name="T8" fmla="*/ 278 w 497"/>
                <a:gd name="T9" fmla="*/ 326 h 661"/>
                <a:gd name="T10" fmla="*/ 487 w 497"/>
                <a:gd name="T11" fmla="*/ 510 h 661"/>
                <a:gd name="T12" fmla="*/ 278 w 497"/>
                <a:gd name="T13" fmla="*/ 661 h 661"/>
                <a:gd name="T14" fmla="*/ 0 w 497"/>
                <a:gd name="T15" fmla="*/ 552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7" h="661">
                  <a:moveTo>
                    <a:pt x="497" y="79"/>
                  </a:moveTo>
                  <a:lnTo>
                    <a:pt x="497" y="79"/>
                  </a:lnTo>
                  <a:cubicBezTo>
                    <a:pt x="432" y="35"/>
                    <a:pt x="345" y="0"/>
                    <a:pt x="271" y="0"/>
                  </a:cubicBezTo>
                  <a:cubicBezTo>
                    <a:pt x="188" y="0"/>
                    <a:pt x="51" y="31"/>
                    <a:pt x="51" y="160"/>
                  </a:cubicBezTo>
                  <a:cubicBezTo>
                    <a:pt x="51" y="288"/>
                    <a:pt x="214" y="309"/>
                    <a:pt x="278" y="326"/>
                  </a:cubicBezTo>
                  <a:cubicBezTo>
                    <a:pt x="342" y="343"/>
                    <a:pt x="487" y="357"/>
                    <a:pt x="487" y="510"/>
                  </a:cubicBezTo>
                  <a:cubicBezTo>
                    <a:pt x="487" y="636"/>
                    <a:pt x="354" y="661"/>
                    <a:pt x="278" y="661"/>
                  </a:cubicBezTo>
                  <a:cubicBezTo>
                    <a:pt x="201" y="661"/>
                    <a:pt x="76" y="614"/>
                    <a:pt x="0" y="552"/>
                  </a:cubicBezTo>
                </a:path>
              </a:pathLst>
            </a:custGeom>
            <a:noFill/>
            <a:ln w="17463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2852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885" y="1187"/>
              <a:ext cx="0" cy="154"/>
            </a:xfrm>
            <a:custGeom>
              <a:avLst/>
              <a:gdLst>
                <a:gd name="T0" fmla="*/ 0 h 938"/>
                <a:gd name="T1" fmla="*/ 0 h 938"/>
                <a:gd name="T2" fmla="*/ 938 h 9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38">
                  <a:moveTo>
                    <a:pt x="0" y="0"/>
                  </a:moveTo>
                  <a:lnTo>
                    <a:pt x="0" y="0"/>
                  </a:lnTo>
                  <a:lnTo>
                    <a:pt x="0" y="938"/>
                  </a:lnTo>
                </a:path>
              </a:pathLst>
            </a:custGeom>
            <a:noFill/>
            <a:ln w="17463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2852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2844" y="1142"/>
              <a:ext cx="75" cy="11"/>
            </a:xfrm>
            <a:custGeom>
              <a:avLst/>
              <a:gdLst>
                <a:gd name="T0" fmla="*/ 458 w 458"/>
                <a:gd name="T1" fmla="*/ 0 h 66"/>
                <a:gd name="T2" fmla="*/ 458 w 458"/>
                <a:gd name="T3" fmla="*/ 0 h 66"/>
                <a:gd name="T4" fmla="*/ 229 w 458"/>
                <a:gd name="T5" fmla="*/ 66 h 66"/>
                <a:gd name="T6" fmla="*/ 0 w 458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66">
                  <a:moveTo>
                    <a:pt x="458" y="0"/>
                  </a:moveTo>
                  <a:lnTo>
                    <a:pt x="458" y="0"/>
                  </a:lnTo>
                  <a:cubicBezTo>
                    <a:pt x="458" y="0"/>
                    <a:pt x="443" y="66"/>
                    <a:pt x="229" y="66"/>
                  </a:cubicBezTo>
                  <a:cubicBezTo>
                    <a:pt x="14" y="66"/>
                    <a:pt x="0" y="0"/>
                    <a:pt x="0" y="0"/>
                  </a:cubicBezTo>
                </a:path>
              </a:pathLst>
            </a:custGeom>
            <a:noFill/>
            <a:ln w="17463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2852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726" y="1026"/>
              <a:ext cx="310" cy="347"/>
            </a:xfrm>
            <a:custGeom>
              <a:avLst/>
              <a:gdLst>
                <a:gd name="T0" fmla="*/ 939 w 1878"/>
                <a:gd name="T1" fmla="*/ 0 h 2109"/>
                <a:gd name="T2" fmla="*/ 939 w 1878"/>
                <a:gd name="T3" fmla="*/ 0 h 2109"/>
                <a:gd name="T4" fmla="*/ 1107 w 1878"/>
                <a:gd name="T5" fmla="*/ 98 h 2109"/>
                <a:gd name="T6" fmla="*/ 1295 w 1878"/>
                <a:gd name="T7" fmla="*/ 154 h 2109"/>
                <a:gd name="T8" fmla="*/ 1452 w 1878"/>
                <a:gd name="T9" fmla="*/ 226 h 2109"/>
                <a:gd name="T10" fmla="*/ 1168 w 1878"/>
                <a:gd name="T11" fmla="*/ 704 h 2109"/>
                <a:gd name="T12" fmla="*/ 1878 w 1878"/>
                <a:gd name="T13" fmla="*/ 1518 h 2109"/>
                <a:gd name="T14" fmla="*/ 939 w 1878"/>
                <a:gd name="T15" fmla="*/ 2109 h 2109"/>
                <a:gd name="T16" fmla="*/ 0 w 1878"/>
                <a:gd name="T17" fmla="*/ 1518 h 2109"/>
                <a:gd name="T18" fmla="*/ 710 w 1878"/>
                <a:gd name="T19" fmla="*/ 704 h 2109"/>
                <a:gd name="T20" fmla="*/ 426 w 1878"/>
                <a:gd name="T21" fmla="*/ 226 h 2109"/>
                <a:gd name="T22" fmla="*/ 582 w 1878"/>
                <a:gd name="T23" fmla="*/ 154 h 2109"/>
                <a:gd name="T24" fmla="*/ 771 w 1878"/>
                <a:gd name="T25" fmla="*/ 98 h 2109"/>
                <a:gd name="T26" fmla="*/ 939 w 1878"/>
                <a:gd name="T27" fmla="*/ 0 h 2109"/>
                <a:gd name="T28" fmla="*/ 939 w 1878"/>
                <a:gd name="T29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8" h="2109">
                  <a:moveTo>
                    <a:pt x="939" y="0"/>
                  </a:moveTo>
                  <a:lnTo>
                    <a:pt x="939" y="0"/>
                  </a:lnTo>
                  <a:cubicBezTo>
                    <a:pt x="1021" y="0"/>
                    <a:pt x="1063" y="51"/>
                    <a:pt x="1107" y="98"/>
                  </a:cubicBezTo>
                  <a:cubicBezTo>
                    <a:pt x="1161" y="154"/>
                    <a:pt x="1215" y="193"/>
                    <a:pt x="1295" y="154"/>
                  </a:cubicBezTo>
                  <a:cubicBezTo>
                    <a:pt x="1423" y="92"/>
                    <a:pt x="1546" y="136"/>
                    <a:pt x="1452" y="226"/>
                  </a:cubicBezTo>
                  <a:cubicBezTo>
                    <a:pt x="1432" y="245"/>
                    <a:pt x="1168" y="434"/>
                    <a:pt x="1168" y="704"/>
                  </a:cubicBezTo>
                  <a:cubicBezTo>
                    <a:pt x="1453" y="802"/>
                    <a:pt x="1878" y="1127"/>
                    <a:pt x="1878" y="1518"/>
                  </a:cubicBezTo>
                  <a:cubicBezTo>
                    <a:pt x="1878" y="1908"/>
                    <a:pt x="1712" y="2109"/>
                    <a:pt x="939" y="2109"/>
                  </a:cubicBezTo>
                  <a:cubicBezTo>
                    <a:pt x="166" y="2109"/>
                    <a:pt x="0" y="1908"/>
                    <a:pt x="0" y="1518"/>
                  </a:cubicBezTo>
                  <a:cubicBezTo>
                    <a:pt x="0" y="1127"/>
                    <a:pt x="424" y="802"/>
                    <a:pt x="710" y="704"/>
                  </a:cubicBezTo>
                  <a:cubicBezTo>
                    <a:pt x="710" y="434"/>
                    <a:pt x="445" y="245"/>
                    <a:pt x="426" y="226"/>
                  </a:cubicBezTo>
                  <a:cubicBezTo>
                    <a:pt x="332" y="136"/>
                    <a:pt x="455" y="92"/>
                    <a:pt x="582" y="154"/>
                  </a:cubicBezTo>
                  <a:cubicBezTo>
                    <a:pt x="663" y="193"/>
                    <a:pt x="716" y="154"/>
                    <a:pt x="771" y="98"/>
                  </a:cubicBezTo>
                  <a:cubicBezTo>
                    <a:pt x="815" y="51"/>
                    <a:pt x="857" y="0"/>
                    <a:pt x="939" y="0"/>
                  </a:cubicBezTo>
                  <a:lnTo>
                    <a:pt x="939" y="0"/>
                  </a:lnTo>
                  <a:close/>
                </a:path>
              </a:pathLst>
            </a:custGeom>
            <a:noFill/>
            <a:ln w="17463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228520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682F831-B14B-6746-B48F-A7DD7C9251AF}"/>
              </a:ext>
            </a:extLst>
          </p:cNvPr>
          <p:cNvSpPr txBox="1">
            <a:spLocks/>
          </p:cNvSpPr>
          <p:nvPr/>
        </p:nvSpPr>
        <p:spPr>
          <a:xfrm>
            <a:off x="5081145" y="557704"/>
            <a:ext cx="2163049" cy="464640"/>
          </a:xfrm>
          <a:prstGeom prst="rect">
            <a:avLst/>
          </a:prstGeom>
        </p:spPr>
        <p:txBody>
          <a:bodyPr lIns="45704" tIns="22851" rIns="45704" bIns="2285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 </a:t>
            </a:r>
            <a:r>
              <a:rPr lang="en-US" sz="27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MINING</a:t>
            </a:r>
          </a:p>
        </p:txBody>
      </p:sp>
    </p:spTree>
    <p:extLst>
      <p:ext uri="{BB962C8B-B14F-4D97-AF65-F5344CB8AC3E}">
        <p14:creationId xmlns:p14="http://schemas.microsoft.com/office/powerpoint/2010/main" val="130230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80194" y="2995236"/>
            <a:ext cx="2350008" cy="2334491"/>
          </a:xfrm>
          <a:prstGeom prst="rect">
            <a:avLst/>
          </a:prstGeom>
          <a:pattFill prst="pct20">
            <a:fgClr>
              <a:srgbClr val="0432FF"/>
            </a:fgClr>
            <a:bgClr>
              <a:schemeClr val="bg1"/>
            </a:bgClr>
          </a:pattFill>
          <a:ln w="19050" cap="rnd">
            <a:noFill/>
          </a:ln>
          <a:effectLst/>
          <a:scene3d>
            <a:camera prst="perspectiveLeft" fov="1800000">
              <a:rot lat="1500000" lon="3000000" rev="6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>
              <a:lnSpc>
                <a:spcPct val="88000"/>
              </a:lnSpc>
            </a:pP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65211" y="3001584"/>
            <a:ext cx="2350008" cy="2334491"/>
          </a:xfrm>
          <a:prstGeom prst="rect">
            <a:avLst/>
          </a:prstGeom>
          <a:pattFill prst="pct90">
            <a:fgClr>
              <a:srgbClr val="0432FF"/>
            </a:fgClr>
            <a:bgClr>
              <a:schemeClr val="bg1"/>
            </a:bgClr>
          </a:pattFill>
          <a:ln w="19050" cap="rnd">
            <a:noFill/>
          </a:ln>
          <a:effectLst/>
          <a:scene3d>
            <a:camera prst="perspectiveLeft" fov="1800000">
              <a:rot lat="1500000" lon="18600000" rev="215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>
              <a:lnSpc>
                <a:spcPct val="88000"/>
              </a:lnSpc>
            </a:pP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43872" y="1649856"/>
            <a:ext cx="2212848" cy="2212848"/>
          </a:xfrm>
          <a:prstGeom prst="rect">
            <a:avLst/>
          </a:prstGeom>
          <a:solidFill>
            <a:srgbClr val="0432FF"/>
          </a:solidFill>
          <a:ln w="19050" cap="rnd">
            <a:noFill/>
          </a:ln>
          <a:effectLst/>
          <a:scene3d>
            <a:camera prst="perspectiveHeroicExtremeRightFacing" fov="4740000">
              <a:rot lat="19104000" lon="17820000" rev="4272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>
              <a:lnSpc>
                <a:spcPct val="88000"/>
              </a:lnSpc>
            </a:pP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67842" y="3423297"/>
            <a:ext cx="2759968" cy="970680"/>
          </a:xfrm>
          <a:prstGeom prst="rect">
            <a:avLst/>
          </a:prstGeom>
        </p:spPr>
        <p:txBody>
          <a:bodyPr wrap="square" lIns="91342" tIns="45671" rIns="91342" bIns="45671">
            <a:spAutoFit/>
          </a:bodyPr>
          <a:lstStyle/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ato"/>
              </a:rPr>
              <a:t>Providing a </a:t>
            </a:r>
            <a:r>
              <a:rPr lang="en-US" dirty="0">
                <a:solidFill>
                  <a:srgbClr val="0432FF"/>
                </a:solidFill>
                <a:latin typeface="Lato"/>
              </a:rPr>
              <a:t>DECENTRALIZED NETWORK and DEVELOPER TOOL KIT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ato"/>
              </a:rPr>
              <a:t>for building apps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5587" y="3271515"/>
            <a:ext cx="2759968" cy="746358"/>
          </a:xfrm>
          <a:prstGeom prst="rect">
            <a:avLst/>
          </a:prstGeom>
        </p:spPr>
        <p:txBody>
          <a:bodyPr wrap="square" lIns="91342" tIns="45671" rIns="91342" bIns="45671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control of</a:t>
            </a:r>
          </a:p>
          <a:p>
            <a:pPr algn="r">
              <a:lnSpc>
                <a:spcPts val="1700"/>
              </a:lnSpc>
            </a:pPr>
            <a:r>
              <a:rPr lang="en-US" dirty="0">
                <a:solidFill>
                  <a:srgbClr val="043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OWN IDENTITY </a:t>
            </a:r>
          </a:p>
          <a:p>
            <a:pPr algn="r">
              <a:lnSpc>
                <a:spcPts val="1700"/>
              </a:lnSpc>
            </a:pPr>
            <a:r>
              <a:rPr lang="en-US" dirty="0">
                <a:solidFill>
                  <a:srgbClr val="043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35380" y="1415470"/>
            <a:ext cx="2759968" cy="534663"/>
          </a:xfrm>
          <a:prstGeom prst="rect">
            <a:avLst/>
          </a:prstGeom>
        </p:spPr>
        <p:txBody>
          <a:bodyPr wrap="square" lIns="91342" tIns="45671" rIns="91342" bIns="45671">
            <a:spAutoFit/>
          </a:bodyPr>
          <a:lstStyle/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ato"/>
              </a:rPr>
              <a:t>Maintain your </a:t>
            </a:r>
            <a:r>
              <a:rPr lang="en-US" dirty="0">
                <a:solidFill>
                  <a:srgbClr val="0432FF"/>
                </a:solidFill>
                <a:latin typeface="Lato"/>
              </a:rPr>
              <a:t>PRIVACY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ato"/>
              </a:rPr>
              <a:t>, </a:t>
            </a:r>
            <a:r>
              <a:rPr lang="en-US" dirty="0">
                <a:solidFill>
                  <a:srgbClr val="0432FF"/>
                </a:solidFill>
                <a:latin typeface="Lato"/>
              </a:rPr>
              <a:t>SECURITY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ato"/>
              </a:rPr>
              <a:t> and </a:t>
            </a:r>
            <a:r>
              <a:rPr lang="en-US" dirty="0">
                <a:solidFill>
                  <a:srgbClr val="0432FF"/>
                </a:solidFill>
                <a:latin typeface="Lato"/>
              </a:rPr>
              <a:t>FREEDOM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ato"/>
              </a:rPr>
              <a:t>.</a:t>
            </a:r>
          </a:p>
        </p:txBody>
      </p:sp>
      <p:sp useBgFill="1">
        <p:nvSpPr>
          <p:cNvPr id="45" name="Oval 6"/>
          <p:cNvSpPr>
            <a:spLocks noChangeArrowheads="1"/>
          </p:cNvSpPr>
          <p:nvPr/>
        </p:nvSpPr>
        <p:spPr bwMode="auto">
          <a:xfrm>
            <a:off x="7392801" y="1319061"/>
            <a:ext cx="747973" cy="747973"/>
          </a:xfrm>
          <a:prstGeom prst="ellipse">
            <a:avLst/>
          </a:prstGeom>
          <a:ln w="15875">
            <a:solidFill>
              <a:srgbClr val="0432FF"/>
            </a:solidFill>
          </a:ln>
        </p:spPr>
        <p:txBody>
          <a:bodyPr vert="horz" wrap="square" lIns="91342" tIns="45671" rIns="91342" bIns="45671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47" name="Oval 10"/>
          <p:cNvSpPr>
            <a:spLocks noChangeArrowheads="1"/>
          </p:cNvSpPr>
          <p:nvPr/>
        </p:nvSpPr>
        <p:spPr bwMode="auto">
          <a:xfrm>
            <a:off x="7811407" y="3429003"/>
            <a:ext cx="747973" cy="747973"/>
          </a:xfrm>
          <a:prstGeom prst="ellipse">
            <a:avLst/>
          </a:prstGeom>
          <a:ln w="15875">
            <a:solidFill>
              <a:srgbClr val="0432FF"/>
            </a:solidFill>
          </a:ln>
        </p:spPr>
        <p:txBody>
          <a:bodyPr vert="horz" wrap="square" lIns="91342" tIns="45671" rIns="91342" bIns="45671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 useBgFill="1">
        <p:nvSpPr>
          <p:cNvPr id="49" name="Oval 17"/>
          <p:cNvSpPr>
            <a:spLocks noChangeArrowheads="1"/>
          </p:cNvSpPr>
          <p:nvPr/>
        </p:nvSpPr>
        <p:spPr bwMode="auto">
          <a:xfrm>
            <a:off x="3473694" y="3488719"/>
            <a:ext cx="747973" cy="747973"/>
          </a:xfrm>
          <a:prstGeom prst="ellipse">
            <a:avLst/>
          </a:prstGeom>
          <a:ln w="15875">
            <a:solidFill>
              <a:srgbClr val="0432FF"/>
            </a:solidFill>
          </a:ln>
        </p:spPr>
        <p:txBody>
          <a:bodyPr vert="horz" wrap="square" lIns="91342" tIns="45671" rIns="91342" bIns="45671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16353" y="1739739"/>
            <a:ext cx="676441" cy="814192"/>
          </a:xfrm>
          <a:custGeom>
            <a:avLst/>
            <a:gdLst>
              <a:gd name="connsiteX0" fmla="*/ 0 w 1960644"/>
              <a:gd name="connsiteY0" fmla="*/ 0 h 2016224"/>
              <a:gd name="connsiteX1" fmla="*/ 1960644 w 1960644"/>
              <a:gd name="connsiteY1" fmla="*/ 0 h 2016224"/>
              <a:gd name="connsiteX2" fmla="*/ 1960644 w 1960644"/>
              <a:gd name="connsiteY2" fmla="*/ 2016224 h 2016224"/>
              <a:gd name="connsiteX3" fmla="*/ 0 w 1960644"/>
              <a:gd name="connsiteY3" fmla="*/ 2016224 h 2016224"/>
              <a:gd name="connsiteX4" fmla="*/ 0 w 1960644"/>
              <a:gd name="connsiteY4" fmla="*/ 0 h 2016224"/>
              <a:gd name="connsiteX0" fmla="*/ 0 w 1963929"/>
              <a:gd name="connsiteY0" fmla="*/ 0 h 2016224"/>
              <a:gd name="connsiteX1" fmla="*/ 1960644 w 1963929"/>
              <a:gd name="connsiteY1" fmla="*/ 0 h 2016224"/>
              <a:gd name="connsiteX2" fmla="*/ 1963929 w 1963929"/>
              <a:gd name="connsiteY2" fmla="*/ 1741156 h 2016224"/>
              <a:gd name="connsiteX3" fmla="*/ 1960644 w 1963929"/>
              <a:gd name="connsiteY3" fmla="*/ 2016224 h 2016224"/>
              <a:gd name="connsiteX4" fmla="*/ 0 w 1963929"/>
              <a:gd name="connsiteY4" fmla="*/ 2016224 h 2016224"/>
              <a:gd name="connsiteX5" fmla="*/ 0 w 1963929"/>
              <a:gd name="connsiteY5" fmla="*/ 0 h 2016224"/>
              <a:gd name="connsiteX0" fmla="*/ 1960644 w 2052084"/>
              <a:gd name="connsiteY0" fmla="*/ 2016224 h 2107664"/>
              <a:gd name="connsiteX1" fmla="*/ 0 w 2052084"/>
              <a:gd name="connsiteY1" fmla="*/ 2016224 h 2107664"/>
              <a:gd name="connsiteX2" fmla="*/ 0 w 2052084"/>
              <a:gd name="connsiteY2" fmla="*/ 0 h 2107664"/>
              <a:gd name="connsiteX3" fmla="*/ 1960644 w 2052084"/>
              <a:gd name="connsiteY3" fmla="*/ 0 h 2107664"/>
              <a:gd name="connsiteX4" fmla="*/ 1963929 w 2052084"/>
              <a:gd name="connsiteY4" fmla="*/ 1741156 h 2107664"/>
              <a:gd name="connsiteX5" fmla="*/ 2052084 w 2052084"/>
              <a:gd name="connsiteY5" fmla="*/ 2107664 h 2107664"/>
              <a:gd name="connsiteX0" fmla="*/ 1960644 w 1963929"/>
              <a:gd name="connsiteY0" fmla="*/ 2016224 h 2016224"/>
              <a:gd name="connsiteX1" fmla="*/ 0 w 1963929"/>
              <a:gd name="connsiteY1" fmla="*/ 2016224 h 2016224"/>
              <a:gd name="connsiteX2" fmla="*/ 0 w 1963929"/>
              <a:gd name="connsiteY2" fmla="*/ 0 h 2016224"/>
              <a:gd name="connsiteX3" fmla="*/ 1960644 w 1963929"/>
              <a:gd name="connsiteY3" fmla="*/ 0 h 2016224"/>
              <a:gd name="connsiteX4" fmla="*/ 1963929 w 1963929"/>
              <a:gd name="connsiteY4" fmla="*/ 1741156 h 2016224"/>
              <a:gd name="connsiteX0" fmla="*/ 1960644 w 1960644"/>
              <a:gd name="connsiteY0" fmla="*/ 2016224 h 2016224"/>
              <a:gd name="connsiteX1" fmla="*/ 0 w 1960644"/>
              <a:gd name="connsiteY1" fmla="*/ 2016224 h 2016224"/>
              <a:gd name="connsiteX2" fmla="*/ 0 w 1960644"/>
              <a:gd name="connsiteY2" fmla="*/ 0 h 2016224"/>
              <a:gd name="connsiteX3" fmla="*/ 1960644 w 1960644"/>
              <a:gd name="connsiteY3" fmla="*/ 0 h 2016224"/>
              <a:gd name="connsiteX0" fmla="*/ 0 w 1960644"/>
              <a:gd name="connsiteY0" fmla="*/ 2016224 h 2016224"/>
              <a:gd name="connsiteX1" fmla="*/ 0 w 1960644"/>
              <a:gd name="connsiteY1" fmla="*/ 0 h 2016224"/>
              <a:gd name="connsiteX2" fmla="*/ 1960644 w 1960644"/>
              <a:gd name="connsiteY2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0644" h="2016224">
                <a:moveTo>
                  <a:pt x="0" y="2016224"/>
                </a:moveTo>
                <a:lnTo>
                  <a:pt x="0" y="0"/>
                </a:lnTo>
                <a:lnTo>
                  <a:pt x="1960644" y="0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342" tIns="45671" rIns="91342" bIns="45671"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7574107" y="3818306"/>
            <a:ext cx="24236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279519" y="3818306"/>
            <a:ext cx="24236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itle 59"/>
          <p:cNvSpPr>
            <a:spLocks noGrp="1"/>
          </p:cNvSpPr>
          <p:nvPr>
            <p:ph type="title"/>
          </p:nvPr>
        </p:nvSpPr>
        <p:spPr>
          <a:xfrm>
            <a:off x="838200" y="365129"/>
            <a:ext cx="52578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BLOCKSTACK</a:t>
            </a:r>
          </a:p>
        </p:txBody>
      </p:sp>
    </p:spTree>
    <p:extLst>
      <p:ext uri="{BB962C8B-B14F-4D97-AF65-F5344CB8AC3E}">
        <p14:creationId xmlns:p14="http://schemas.microsoft.com/office/powerpoint/2010/main" val="253883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08138 0.0692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34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75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-4.44444E-6 L -0.05729 0.0507 " pathEditMode="relative" rAng="0" ptsTypes="AA">
                                      <p:cBhvr>
                                        <p:cTn id="20" dur="11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25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75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95833E-6 -1.85185E-6 L -3.95833E-6 -0.11412 " pathEditMode="relative" rAng="0" ptsTypes="AA">
                                      <p:cBhvr>
                                        <p:cTn id="31" dur="12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1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11" grpId="0"/>
      <p:bldP spid="12" grpId="0"/>
      <p:bldP spid="13" grpId="0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2AE6B29-4C59-F94A-9225-BB9957F4A213}"/>
              </a:ext>
            </a:extLst>
          </p:cNvPr>
          <p:cNvSpPr/>
          <p:nvPr/>
        </p:nvSpPr>
        <p:spPr>
          <a:xfrm>
            <a:off x="5062665" y="3457998"/>
            <a:ext cx="2136144" cy="2349758"/>
          </a:xfrm>
          <a:prstGeom prst="roundRect">
            <a:avLst/>
          </a:prstGeom>
          <a:solidFill>
            <a:srgbClr val="0432FF"/>
          </a:solidFill>
          <a:ln>
            <a:noFill/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715D417-035A-EC44-BFAA-E38332537EB7}"/>
              </a:ext>
            </a:extLst>
          </p:cNvPr>
          <p:cNvSpPr/>
          <p:nvPr/>
        </p:nvSpPr>
        <p:spPr>
          <a:xfrm>
            <a:off x="5023789" y="3051660"/>
            <a:ext cx="2136144" cy="2349758"/>
          </a:xfrm>
          <a:prstGeom prst="roundRect">
            <a:avLst/>
          </a:prstGeom>
          <a:pattFill prst="pct20">
            <a:fgClr>
              <a:srgbClr val="431FAA"/>
            </a:fgClr>
            <a:bgClr>
              <a:schemeClr val="bg1"/>
            </a:bgClr>
          </a:pattFill>
          <a:ln>
            <a:solidFill>
              <a:srgbClr val="0432FF"/>
            </a:solidFill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32855" y="936949"/>
            <a:ext cx="10363200" cy="406400"/>
          </a:xfrm>
        </p:spPr>
        <p:txBody>
          <a:bodyPr>
            <a:noAutofit/>
          </a:bodyPr>
          <a:lstStyle/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INTRODUCING</a:t>
            </a:r>
            <a:r>
              <a:rPr lang="en-US" sz="27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BLOCKSTACK</a:t>
            </a:r>
            <a:r>
              <a:rPr lang="en-US" sz="2700" dirty="0">
                <a:solidFill>
                  <a:srgbClr val="42424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 YOUR NEW INTERNET</a:t>
            </a:r>
            <a:endParaRPr lang="en-US" sz="2700" dirty="0">
              <a:solidFill>
                <a:srgbClr val="00B0F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053616" y="2512916"/>
            <a:ext cx="2136144" cy="2349758"/>
          </a:xfrm>
          <a:prstGeom prst="roundRect">
            <a:avLst/>
          </a:prstGeom>
          <a:pattFill prst="pct5">
            <a:fgClr>
              <a:srgbClr val="4353FF"/>
            </a:fgClr>
            <a:bgClr>
              <a:schemeClr val="bg1"/>
            </a:bgClr>
          </a:pattFill>
          <a:ln>
            <a:solidFill>
              <a:srgbClr val="4353FF"/>
            </a:solidFill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5053616" y="2019090"/>
            <a:ext cx="2136144" cy="234975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perspectiveRelaxed" fov="2400000">
              <a:rot lat="19626000" lon="960000" rev="19092000"/>
            </a:camera>
            <a:lightRig rig="threePt" dir="t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D742-E764-B344-A408-C12C328BB83B}"/>
              </a:ext>
            </a:extLst>
          </p:cNvPr>
          <p:cNvSpPr txBox="1"/>
          <p:nvPr/>
        </p:nvSpPr>
        <p:spPr>
          <a:xfrm>
            <a:off x="8748584" y="-543697"/>
            <a:ext cx="184731" cy="369332"/>
          </a:xfrm>
          <a:prstGeom prst="rect">
            <a:avLst/>
          </a:prstGeom>
          <a:noFill/>
        </p:spPr>
        <p:txBody>
          <a:bodyPr wrap="none" lIns="91342" tIns="45671" rIns="91342" bIns="45671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4.375E-6 0.08426 " pathEditMode="relative" rAng="0" ptsTypes="AA">
                                      <p:cBhvr>
                                        <p:cTn id="9" dur="8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2.59259E-6 L -4.375E-6 0.08426 " pathEditMode="relative" rAng="0" ptsTypes="AA">
                                      <p:cBhvr>
                                        <p:cTn id="14" dur="8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4.375E-6 0.08426 " pathEditMode="relative" rAng="0" ptsTypes="AA">
                                      <p:cBhvr>
                                        <p:cTn id="19" dur="8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624840" y="2766222"/>
            <a:ext cx="731520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Share slide deck privately with you</a:t>
            </a:r>
          </a:p>
        </p:txBody>
      </p:sp>
    </p:spTree>
    <p:extLst>
      <p:ext uri="{BB962C8B-B14F-4D97-AF65-F5344CB8AC3E}">
        <p14:creationId xmlns:p14="http://schemas.microsoft.com/office/powerpoint/2010/main" val="338774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82624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1. Go to https://blockstack.org/install - download or use the </a:t>
            </a:r>
            <a:r>
              <a:rPr lang="en-US" sz="1800" dirty="0" err="1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blockstack</a:t>
            </a:r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AEAB9-791C-9649-8884-F85EC36C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221"/>
            <a:ext cx="12192000" cy="79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9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18616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2. Create your username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04999-D5D1-884C-843D-336218A83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4" y="754221"/>
            <a:ext cx="12228832" cy="764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18616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3. Check Availability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56FC-2C5E-4F49-BAB5-A43DA446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82" y="754227"/>
            <a:ext cx="12228830" cy="76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7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9">
            <a:extLst>
              <a:ext uri="{FF2B5EF4-FFF2-40B4-BE49-F238E27FC236}">
                <a16:creationId xmlns:a16="http://schemas.microsoft.com/office/drawing/2014/main" id="{F57B998C-A12F-1B4C-8442-E3220DE8A329}"/>
              </a:ext>
            </a:extLst>
          </p:cNvPr>
          <p:cNvSpPr txBox="1">
            <a:spLocks/>
          </p:cNvSpPr>
          <p:nvPr/>
        </p:nvSpPr>
        <p:spPr>
          <a:xfrm>
            <a:off x="167640" y="-236062"/>
            <a:ext cx="11186160" cy="1325563"/>
          </a:xfrm>
          <a:prstGeom prst="rect">
            <a:avLst/>
          </a:prstGeom>
        </p:spPr>
        <p:txBody>
          <a:bodyPr vert="horz" lIns="91342" tIns="45671" rIns="91342" bIns="4567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432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3. Set Password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B274F-77A4-5B46-9ACC-BBF623E6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81" y="754223"/>
            <a:ext cx="12228829" cy="76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3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Nova">
      <a:dk1>
        <a:srgbClr val="283147"/>
      </a:dk1>
      <a:lt1>
        <a:srgbClr val="FFFFFF"/>
      </a:lt1>
      <a:dk2>
        <a:srgbClr val="3598FE"/>
      </a:dk2>
      <a:lt2>
        <a:srgbClr val="3598FE"/>
      </a:lt2>
      <a:accent1>
        <a:srgbClr val="3598FE"/>
      </a:accent1>
      <a:accent2>
        <a:srgbClr val="3598FE"/>
      </a:accent2>
      <a:accent3>
        <a:srgbClr val="3598FE"/>
      </a:accent3>
      <a:accent4>
        <a:srgbClr val="3598FE"/>
      </a:accent4>
      <a:accent5>
        <a:srgbClr val="3598FE"/>
      </a:accent5>
      <a:accent6>
        <a:srgbClr val="3598F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Nova">
      <a:dk1>
        <a:srgbClr val="283147"/>
      </a:dk1>
      <a:lt1>
        <a:srgbClr val="FFFFFF"/>
      </a:lt1>
      <a:dk2>
        <a:srgbClr val="3598FE"/>
      </a:dk2>
      <a:lt2>
        <a:srgbClr val="3598FE"/>
      </a:lt2>
      <a:accent1>
        <a:srgbClr val="3598FE"/>
      </a:accent1>
      <a:accent2>
        <a:srgbClr val="3598FE"/>
      </a:accent2>
      <a:accent3>
        <a:srgbClr val="3598FE"/>
      </a:accent3>
      <a:accent4>
        <a:srgbClr val="3598FE"/>
      </a:accent4>
      <a:accent5>
        <a:srgbClr val="3598FE"/>
      </a:accent5>
      <a:accent6>
        <a:srgbClr val="3598F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Nova">
      <a:dk1>
        <a:srgbClr val="283147"/>
      </a:dk1>
      <a:lt1>
        <a:srgbClr val="FFFFFF"/>
      </a:lt1>
      <a:dk2>
        <a:srgbClr val="3598FE"/>
      </a:dk2>
      <a:lt2>
        <a:srgbClr val="3598FE"/>
      </a:lt2>
      <a:accent1>
        <a:srgbClr val="3598FE"/>
      </a:accent1>
      <a:accent2>
        <a:srgbClr val="3598FE"/>
      </a:accent2>
      <a:accent3>
        <a:srgbClr val="3598FE"/>
      </a:accent3>
      <a:accent4>
        <a:srgbClr val="3598FE"/>
      </a:accent4>
      <a:accent5>
        <a:srgbClr val="3598FE"/>
      </a:accent5>
      <a:accent6>
        <a:srgbClr val="3598F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Nova">
      <a:dk1>
        <a:srgbClr val="283147"/>
      </a:dk1>
      <a:lt1>
        <a:srgbClr val="FFFFFF"/>
      </a:lt1>
      <a:dk2>
        <a:srgbClr val="3598FE"/>
      </a:dk2>
      <a:lt2>
        <a:srgbClr val="3598FE"/>
      </a:lt2>
      <a:accent1>
        <a:srgbClr val="3598FE"/>
      </a:accent1>
      <a:accent2>
        <a:srgbClr val="3598FE"/>
      </a:accent2>
      <a:accent3>
        <a:srgbClr val="3598FE"/>
      </a:accent3>
      <a:accent4>
        <a:srgbClr val="3598FE"/>
      </a:accent4>
      <a:accent5>
        <a:srgbClr val="3598FE"/>
      </a:accent5>
      <a:accent6>
        <a:srgbClr val="3598F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Office PowerPoint</Application>
  <PresentationFormat>Widescreen</PresentationFormat>
  <Paragraphs>101</Paragraphs>
  <Slides>33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Office Theme</vt:lpstr>
      <vt:lpstr>1_Office Theme</vt:lpstr>
      <vt:lpstr>2_Office Theme</vt:lpstr>
      <vt:lpstr>3_Office Theme</vt:lpstr>
      <vt:lpstr>4_Office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BLOCKSTACK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Louise Payawal</dc:creator>
  <cp:lastModifiedBy>mueffke</cp:lastModifiedBy>
  <cp:revision>387</cp:revision>
  <dcterms:created xsi:type="dcterms:W3CDTF">2018-10-31T16:05:57Z</dcterms:created>
  <dcterms:modified xsi:type="dcterms:W3CDTF">2018-11-14T10:38:56Z</dcterms:modified>
</cp:coreProperties>
</file>